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928"/>
    <a:srgbClr val="F3541A"/>
    <a:srgbClr val="0484B1"/>
    <a:srgbClr val="5407A3"/>
    <a:srgbClr val="D8090F"/>
    <a:srgbClr val="17C913"/>
    <a:srgbClr val="0B5FD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26675" cy="73726675"/>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3F1231-0FBF-419D-A546-DC17D25E7288}" type="datetimeFigureOut">
              <a:rPr lang="it-IT" smtClean="0"/>
              <a:t>21/05/2016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BB8CE2-2A37-4D61-896F-0C6E1A760864}" type="slidenum">
              <a:rPr lang="it-IT" smtClean="0"/>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5BB8CE2-2A37-4D61-896F-0C6E1A760864}" type="slidenum">
              <a:rPr lang="it-IT" smtClean="0"/>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5BB8CE2-2A37-4D61-896F-0C6E1A760864}" type="slidenum">
              <a:rPr lang="it-IT" smtClean="0"/>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5BB8CE2-2A37-4D61-896F-0C6E1A760864}" type="slidenum">
              <a:rPr lang="it-IT" smtClean="0"/>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5BB8CE2-2A37-4D61-896F-0C6E1A760864}" type="slidenum">
              <a:rPr lang="it-IT" smtClean="0"/>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5BB8CE2-2A37-4D61-896F-0C6E1A760864}" type="slidenum">
              <a:rPr lang="it-IT" smtClean="0"/>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5BB8CE2-2A37-4D61-896F-0C6E1A760864}" type="slidenum">
              <a:rPr lang="it-IT" smtClean="0"/>
              <a:t>6</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en-US"/>
          </a:p>
        </p:txBody>
      </p:sp>
      <p:sp>
        <p:nvSpPr>
          <p:cNvPr id="5" name="Segnaposto piè di pagina 4"/>
          <p:cNvSpPr>
            <a:spLocks noGrp="1"/>
          </p:cNvSpPr>
          <p:nvPr>
            <p:ph type="ftr" sz="quarter" idx="11"/>
          </p:nvPr>
        </p:nvSpPr>
        <p:spPr/>
        <p:txBody>
          <a:bodyPr/>
          <a:lstStyle>
            <a:lvl1pPr>
              <a:defRPr/>
            </a:lvl1pPr>
          </a:lstStyle>
          <a:p>
            <a:endParaRPr lang="en-US"/>
          </a:p>
        </p:txBody>
      </p:sp>
      <p:sp>
        <p:nvSpPr>
          <p:cNvPr id="6" name="Segnaposto numero diapositiva 5"/>
          <p:cNvSpPr>
            <a:spLocks noGrp="1"/>
          </p:cNvSpPr>
          <p:nvPr>
            <p:ph type="sldNum" sz="quarter" idx="12"/>
          </p:nvPr>
        </p:nvSpPr>
        <p:spPr/>
        <p:txBody>
          <a:bodyPr/>
          <a:lstStyle>
            <a:lvl1pPr>
              <a:defRPr/>
            </a:lvl1pPr>
          </a:lstStyle>
          <a:p>
            <a:fld id="{9FFF7DD2-F8FA-4863-BA40-CFD58D87D09C}" type="slidenum">
              <a:rPr lang="en-US"/>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US"/>
          </a:p>
        </p:txBody>
      </p:sp>
      <p:sp>
        <p:nvSpPr>
          <p:cNvPr id="5" name="Segnaposto piè di pagina 4"/>
          <p:cNvSpPr>
            <a:spLocks noGrp="1"/>
          </p:cNvSpPr>
          <p:nvPr>
            <p:ph type="ftr" sz="quarter" idx="11"/>
          </p:nvPr>
        </p:nvSpPr>
        <p:spPr/>
        <p:txBody>
          <a:bodyPr/>
          <a:lstStyle>
            <a:lvl1pPr>
              <a:defRPr/>
            </a:lvl1pPr>
          </a:lstStyle>
          <a:p>
            <a:endParaRPr lang="en-US"/>
          </a:p>
        </p:txBody>
      </p:sp>
      <p:sp>
        <p:nvSpPr>
          <p:cNvPr id="6" name="Segnaposto numero diapositiva 5"/>
          <p:cNvSpPr>
            <a:spLocks noGrp="1"/>
          </p:cNvSpPr>
          <p:nvPr>
            <p:ph type="sldNum" sz="quarter" idx="12"/>
          </p:nvPr>
        </p:nvSpPr>
        <p:spPr/>
        <p:txBody>
          <a:bodyPr/>
          <a:lstStyle>
            <a:lvl1pPr>
              <a:defRPr/>
            </a:lvl1pPr>
          </a:lstStyle>
          <a:p>
            <a:fld id="{67839C5F-0353-48FA-BC2E-7830434764A5}"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US"/>
          </a:p>
        </p:txBody>
      </p:sp>
      <p:sp>
        <p:nvSpPr>
          <p:cNvPr id="5" name="Segnaposto piè di pagina 4"/>
          <p:cNvSpPr>
            <a:spLocks noGrp="1"/>
          </p:cNvSpPr>
          <p:nvPr>
            <p:ph type="ftr" sz="quarter" idx="11"/>
          </p:nvPr>
        </p:nvSpPr>
        <p:spPr/>
        <p:txBody>
          <a:bodyPr/>
          <a:lstStyle>
            <a:lvl1pPr>
              <a:defRPr/>
            </a:lvl1pPr>
          </a:lstStyle>
          <a:p>
            <a:endParaRPr lang="en-US"/>
          </a:p>
        </p:txBody>
      </p:sp>
      <p:sp>
        <p:nvSpPr>
          <p:cNvPr id="6" name="Segnaposto numero diapositiva 5"/>
          <p:cNvSpPr>
            <a:spLocks noGrp="1"/>
          </p:cNvSpPr>
          <p:nvPr>
            <p:ph type="sldNum" sz="quarter" idx="12"/>
          </p:nvPr>
        </p:nvSpPr>
        <p:spPr/>
        <p:txBody>
          <a:bodyPr/>
          <a:lstStyle>
            <a:lvl1pPr>
              <a:defRPr/>
            </a:lvl1pPr>
          </a:lstStyle>
          <a:p>
            <a:fld id="{E63F2B6B-6C03-45F2-9D6C-9831BEEB7E93}" type="slidenum">
              <a:rPr lang="en-US"/>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600200"/>
            <a:ext cx="4038600"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3938588"/>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data 5"/>
          <p:cNvSpPr>
            <a:spLocks noGrp="1"/>
          </p:cNvSpPr>
          <p:nvPr>
            <p:ph type="dt" sz="half" idx="10"/>
          </p:nvPr>
        </p:nvSpPr>
        <p:spPr>
          <a:xfrm>
            <a:off x="457200" y="6245225"/>
            <a:ext cx="2133600" cy="476250"/>
          </a:xfrm>
        </p:spPr>
        <p:txBody>
          <a:bodyPr/>
          <a:lstStyle>
            <a:lvl1pPr>
              <a:defRPr/>
            </a:lvl1pPr>
          </a:lstStyle>
          <a:p>
            <a:endParaRPr lang="en-US"/>
          </a:p>
        </p:txBody>
      </p:sp>
      <p:sp>
        <p:nvSpPr>
          <p:cNvPr id="7" name="Segnaposto piè di pagina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egnaposto numero diapositiva 7"/>
          <p:cNvSpPr>
            <a:spLocks noGrp="1"/>
          </p:cNvSpPr>
          <p:nvPr>
            <p:ph type="sldNum" sz="quarter" idx="12"/>
          </p:nvPr>
        </p:nvSpPr>
        <p:spPr>
          <a:xfrm>
            <a:off x="6553200" y="6245225"/>
            <a:ext cx="2133600" cy="476250"/>
          </a:xfrm>
        </p:spPr>
        <p:txBody>
          <a:bodyPr/>
          <a:lstStyle>
            <a:lvl1pPr>
              <a:defRPr/>
            </a:lvl1pPr>
          </a:lstStyle>
          <a:p>
            <a:fld id="{4EB8AE8C-3E31-4DD7-9B42-BAAF9FD0C6B5}"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US"/>
          </a:p>
        </p:txBody>
      </p:sp>
      <p:sp>
        <p:nvSpPr>
          <p:cNvPr id="5" name="Segnaposto piè di pagina 4"/>
          <p:cNvSpPr>
            <a:spLocks noGrp="1"/>
          </p:cNvSpPr>
          <p:nvPr>
            <p:ph type="ftr" sz="quarter" idx="11"/>
          </p:nvPr>
        </p:nvSpPr>
        <p:spPr/>
        <p:txBody>
          <a:bodyPr/>
          <a:lstStyle>
            <a:lvl1pPr>
              <a:defRPr/>
            </a:lvl1pPr>
          </a:lstStyle>
          <a:p>
            <a:endParaRPr lang="en-US"/>
          </a:p>
        </p:txBody>
      </p:sp>
      <p:sp>
        <p:nvSpPr>
          <p:cNvPr id="6" name="Segnaposto numero diapositiva 5"/>
          <p:cNvSpPr>
            <a:spLocks noGrp="1"/>
          </p:cNvSpPr>
          <p:nvPr>
            <p:ph type="sldNum" sz="quarter" idx="12"/>
          </p:nvPr>
        </p:nvSpPr>
        <p:spPr/>
        <p:txBody>
          <a:bodyPr/>
          <a:lstStyle>
            <a:lvl1pPr>
              <a:defRPr/>
            </a:lvl1pPr>
          </a:lstStyle>
          <a:p>
            <a:fld id="{66FCBDF5-A6CF-46AE-BCAE-65C0B872397D}"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en-US"/>
          </a:p>
        </p:txBody>
      </p:sp>
      <p:sp>
        <p:nvSpPr>
          <p:cNvPr id="5" name="Segnaposto piè di pagina 4"/>
          <p:cNvSpPr>
            <a:spLocks noGrp="1"/>
          </p:cNvSpPr>
          <p:nvPr>
            <p:ph type="ftr" sz="quarter" idx="11"/>
          </p:nvPr>
        </p:nvSpPr>
        <p:spPr/>
        <p:txBody>
          <a:bodyPr/>
          <a:lstStyle>
            <a:lvl1pPr>
              <a:defRPr/>
            </a:lvl1pPr>
          </a:lstStyle>
          <a:p>
            <a:endParaRPr lang="en-US"/>
          </a:p>
        </p:txBody>
      </p:sp>
      <p:sp>
        <p:nvSpPr>
          <p:cNvPr id="6" name="Segnaposto numero diapositiva 5"/>
          <p:cNvSpPr>
            <a:spLocks noGrp="1"/>
          </p:cNvSpPr>
          <p:nvPr>
            <p:ph type="sldNum" sz="quarter" idx="12"/>
          </p:nvPr>
        </p:nvSpPr>
        <p:spPr/>
        <p:txBody>
          <a:bodyPr/>
          <a:lstStyle>
            <a:lvl1pPr>
              <a:defRPr/>
            </a:lvl1pPr>
          </a:lstStyle>
          <a:p>
            <a:fld id="{08A4A632-FED2-4553-9D21-64FBB4A1AE38}"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en-US"/>
          </a:p>
        </p:txBody>
      </p:sp>
      <p:sp>
        <p:nvSpPr>
          <p:cNvPr id="6" name="Segnaposto piè di pagina 5"/>
          <p:cNvSpPr>
            <a:spLocks noGrp="1"/>
          </p:cNvSpPr>
          <p:nvPr>
            <p:ph type="ftr" sz="quarter" idx="11"/>
          </p:nvPr>
        </p:nvSpPr>
        <p:spPr/>
        <p:txBody>
          <a:bodyPr/>
          <a:lstStyle>
            <a:lvl1pPr>
              <a:defRPr/>
            </a:lvl1pPr>
          </a:lstStyle>
          <a:p>
            <a:endParaRPr lang="en-US"/>
          </a:p>
        </p:txBody>
      </p:sp>
      <p:sp>
        <p:nvSpPr>
          <p:cNvPr id="7" name="Segnaposto numero diapositiva 6"/>
          <p:cNvSpPr>
            <a:spLocks noGrp="1"/>
          </p:cNvSpPr>
          <p:nvPr>
            <p:ph type="sldNum" sz="quarter" idx="12"/>
          </p:nvPr>
        </p:nvSpPr>
        <p:spPr/>
        <p:txBody>
          <a:bodyPr/>
          <a:lstStyle>
            <a:lvl1pPr>
              <a:defRPr/>
            </a:lvl1pPr>
          </a:lstStyle>
          <a:p>
            <a:fld id="{EE3057C3-2E54-4DB7-A542-F4CC07919511}"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en-US"/>
          </a:p>
        </p:txBody>
      </p:sp>
      <p:sp>
        <p:nvSpPr>
          <p:cNvPr id="8" name="Segnaposto piè di pagina 7"/>
          <p:cNvSpPr>
            <a:spLocks noGrp="1"/>
          </p:cNvSpPr>
          <p:nvPr>
            <p:ph type="ftr" sz="quarter" idx="11"/>
          </p:nvPr>
        </p:nvSpPr>
        <p:spPr/>
        <p:txBody>
          <a:bodyPr/>
          <a:lstStyle>
            <a:lvl1pPr>
              <a:defRPr/>
            </a:lvl1pPr>
          </a:lstStyle>
          <a:p>
            <a:endParaRPr lang="en-US"/>
          </a:p>
        </p:txBody>
      </p:sp>
      <p:sp>
        <p:nvSpPr>
          <p:cNvPr id="9" name="Segnaposto numero diapositiva 8"/>
          <p:cNvSpPr>
            <a:spLocks noGrp="1"/>
          </p:cNvSpPr>
          <p:nvPr>
            <p:ph type="sldNum" sz="quarter" idx="12"/>
          </p:nvPr>
        </p:nvSpPr>
        <p:spPr/>
        <p:txBody>
          <a:bodyPr/>
          <a:lstStyle>
            <a:lvl1pPr>
              <a:defRPr/>
            </a:lvl1pPr>
          </a:lstStyle>
          <a:p>
            <a:fld id="{8939DF2B-82F6-47B6-9176-CE108934B792}"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en-US"/>
          </a:p>
        </p:txBody>
      </p:sp>
      <p:sp>
        <p:nvSpPr>
          <p:cNvPr id="4" name="Segnaposto piè di pagina 3"/>
          <p:cNvSpPr>
            <a:spLocks noGrp="1"/>
          </p:cNvSpPr>
          <p:nvPr>
            <p:ph type="ftr" sz="quarter" idx="11"/>
          </p:nvPr>
        </p:nvSpPr>
        <p:spPr/>
        <p:txBody>
          <a:bodyPr/>
          <a:lstStyle>
            <a:lvl1pPr>
              <a:defRPr/>
            </a:lvl1pPr>
          </a:lstStyle>
          <a:p>
            <a:endParaRPr lang="en-US"/>
          </a:p>
        </p:txBody>
      </p:sp>
      <p:sp>
        <p:nvSpPr>
          <p:cNvPr id="5" name="Segnaposto numero diapositiva 4"/>
          <p:cNvSpPr>
            <a:spLocks noGrp="1"/>
          </p:cNvSpPr>
          <p:nvPr>
            <p:ph type="sldNum" sz="quarter" idx="12"/>
          </p:nvPr>
        </p:nvSpPr>
        <p:spPr/>
        <p:txBody>
          <a:bodyPr/>
          <a:lstStyle>
            <a:lvl1pPr>
              <a:defRPr/>
            </a:lvl1pPr>
          </a:lstStyle>
          <a:p>
            <a:fld id="{85BA1433-16CF-455C-8F4C-A8B414C2C825}"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en-US"/>
          </a:p>
        </p:txBody>
      </p:sp>
      <p:sp>
        <p:nvSpPr>
          <p:cNvPr id="3" name="Segnaposto piè di pagina 2"/>
          <p:cNvSpPr>
            <a:spLocks noGrp="1"/>
          </p:cNvSpPr>
          <p:nvPr>
            <p:ph type="ftr" sz="quarter" idx="11"/>
          </p:nvPr>
        </p:nvSpPr>
        <p:spPr/>
        <p:txBody>
          <a:bodyPr/>
          <a:lstStyle>
            <a:lvl1pPr>
              <a:defRPr/>
            </a:lvl1pPr>
          </a:lstStyle>
          <a:p>
            <a:endParaRPr lang="en-US"/>
          </a:p>
        </p:txBody>
      </p:sp>
      <p:sp>
        <p:nvSpPr>
          <p:cNvPr id="4" name="Segnaposto numero diapositiva 3"/>
          <p:cNvSpPr>
            <a:spLocks noGrp="1"/>
          </p:cNvSpPr>
          <p:nvPr>
            <p:ph type="sldNum" sz="quarter" idx="12"/>
          </p:nvPr>
        </p:nvSpPr>
        <p:spPr/>
        <p:txBody>
          <a:bodyPr/>
          <a:lstStyle>
            <a:lvl1pPr>
              <a:defRPr/>
            </a:lvl1pPr>
          </a:lstStyle>
          <a:p>
            <a:fld id="{CD3094DE-F5D3-4D3F-80EE-4E4F494FB0DD}"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US"/>
          </a:p>
        </p:txBody>
      </p:sp>
      <p:sp>
        <p:nvSpPr>
          <p:cNvPr id="6" name="Segnaposto piè di pagina 5"/>
          <p:cNvSpPr>
            <a:spLocks noGrp="1"/>
          </p:cNvSpPr>
          <p:nvPr>
            <p:ph type="ftr" sz="quarter" idx="11"/>
          </p:nvPr>
        </p:nvSpPr>
        <p:spPr/>
        <p:txBody>
          <a:bodyPr/>
          <a:lstStyle>
            <a:lvl1pPr>
              <a:defRPr/>
            </a:lvl1pPr>
          </a:lstStyle>
          <a:p>
            <a:endParaRPr lang="en-US"/>
          </a:p>
        </p:txBody>
      </p:sp>
      <p:sp>
        <p:nvSpPr>
          <p:cNvPr id="7" name="Segnaposto numero diapositiva 6"/>
          <p:cNvSpPr>
            <a:spLocks noGrp="1"/>
          </p:cNvSpPr>
          <p:nvPr>
            <p:ph type="sldNum" sz="quarter" idx="12"/>
          </p:nvPr>
        </p:nvSpPr>
        <p:spPr/>
        <p:txBody>
          <a:bodyPr/>
          <a:lstStyle>
            <a:lvl1pPr>
              <a:defRPr/>
            </a:lvl1pPr>
          </a:lstStyle>
          <a:p>
            <a:fld id="{7D0F1813-9D80-4A33-8322-AC84E4D0D257}"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US"/>
          </a:p>
        </p:txBody>
      </p:sp>
      <p:sp>
        <p:nvSpPr>
          <p:cNvPr id="6" name="Segnaposto piè di pagina 5"/>
          <p:cNvSpPr>
            <a:spLocks noGrp="1"/>
          </p:cNvSpPr>
          <p:nvPr>
            <p:ph type="ftr" sz="quarter" idx="11"/>
          </p:nvPr>
        </p:nvSpPr>
        <p:spPr/>
        <p:txBody>
          <a:bodyPr/>
          <a:lstStyle>
            <a:lvl1pPr>
              <a:defRPr/>
            </a:lvl1pPr>
          </a:lstStyle>
          <a:p>
            <a:endParaRPr lang="en-US"/>
          </a:p>
        </p:txBody>
      </p:sp>
      <p:sp>
        <p:nvSpPr>
          <p:cNvPr id="7" name="Segnaposto numero diapositiva 6"/>
          <p:cNvSpPr>
            <a:spLocks noGrp="1"/>
          </p:cNvSpPr>
          <p:nvPr>
            <p:ph type="sldNum" sz="quarter" idx="12"/>
          </p:nvPr>
        </p:nvSpPr>
        <p:spPr/>
        <p:txBody>
          <a:bodyPr/>
          <a:lstStyle>
            <a:lvl1pPr>
              <a:defRPr/>
            </a:lvl1pPr>
          </a:lstStyle>
          <a:p>
            <a:fld id="{1F285279-69CD-4C77-BAF1-DF5A2309B6F8}"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BB225EA-031F-4870-AB31-711FB84183FC}" type="slidenum">
              <a:rPr lang="en-US"/>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ph type="ctrTitle"/>
          </p:nvPr>
        </p:nvSpPr>
        <p:spPr/>
        <p:txBody>
          <a:bodyPr/>
          <a:lstStyle/>
          <a:p>
            <a:r>
              <a:rPr lang="it-IT" altLang="en-US" b="1" i="1">
                <a:solidFill>
                  <a:srgbClr val="17C913"/>
                </a:solidFill>
              </a:rPr>
              <a:t>LET'S CELEBRATE!</a:t>
            </a:r>
          </a:p>
        </p:txBody>
      </p:sp>
      <p:sp>
        <p:nvSpPr>
          <p:cNvPr id="3075" name="Rectangle 3"/>
          <p:cNvSpPr>
            <a:spLocks noChangeArrowheads="1"/>
          </p:cNvSpPr>
          <p:nvPr>
            <p:ph type="subTitle" idx="1"/>
          </p:nvPr>
        </p:nvSpPr>
        <p:spPr/>
        <p:txBody>
          <a:bodyPr/>
          <a:lstStyle/>
          <a:p>
            <a:r>
              <a:rPr lang="it-IT" altLang="en-US">
                <a:solidFill>
                  <a:srgbClr val="D8090F"/>
                </a:solidFill>
              </a:rPr>
              <a:t>NATIONAL AND LOCAL FESTIVITIES CELEBRATED </a:t>
            </a:r>
          </a:p>
          <a:p>
            <a:r>
              <a:rPr lang="it-IT" altLang="en-US">
                <a:solidFill>
                  <a:srgbClr val="D8090F"/>
                </a:solidFill>
              </a:rPr>
              <a:t>IN MAY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ph type="title"/>
          </p:nvPr>
        </p:nvSpPr>
        <p:spPr/>
        <p:txBody>
          <a:bodyPr/>
          <a:lstStyle/>
          <a:p>
            <a:r>
              <a:rPr lang="it-IT" altLang="en-US">
                <a:solidFill>
                  <a:srgbClr val="D8090F"/>
                </a:solidFill>
              </a:rPr>
              <a:t>1st of May</a:t>
            </a:r>
          </a:p>
        </p:txBody>
      </p:sp>
      <p:sp>
        <p:nvSpPr>
          <p:cNvPr id="4099" name="Rectangle 3"/>
          <p:cNvSpPr>
            <a:spLocks noChangeArrowheads="1"/>
          </p:cNvSpPr>
          <p:nvPr>
            <p:ph sz="half" idx="1"/>
          </p:nvPr>
        </p:nvSpPr>
        <p:spPr/>
        <p:txBody>
          <a:bodyPr/>
          <a:lstStyle/>
          <a:p>
            <a:pPr marL="0" indent="0">
              <a:buFontTx/>
              <a:buNone/>
            </a:pPr>
            <a:r>
              <a:rPr lang="it-IT" altLang="en-US" sz="2400"/>
              <a:t>The first of May is Labour Day and it is a national holiday. On this day old the workers don't go to work and schools are closed. </a:t>
            </a:r>
          </a:p>
          <a:p>
            <a:pPr marL="0" indent="0">
              <a:buFontTx/>
              <a:buNone/>
            </a:pPr>
            <a:r>
              <a:rPr lang="it-IT" altLang="en-US" sz="2400"/>
              <a:t>In the main cities there are demonstrations of the trade unions.</a:t>
            </a:r>
          </a:p>
          <a:p>
            <a:pPr marL="0" indent="0">
              <a:buFontTx/>
              <a:buNone/>
            </a:pPr>
            <a:r>
              <a:rPr lang="it-IT" altLang="en-US" sz="2400"/>
              <a:t>In Rome the trade unions organize a free concert with the most popular rock and pop stars. </a:t>
            </a:r>
          </a:p>
          <a:p>
            <a:pPr marL="0" indent="0">
              <a:buFontTx/>
              <a:buNone/>
            </a:pPr>
            <a:endParaRPr lang="it-IT" altLang="en-US" sz="2400"/>
          </a:p>
          <a:p>
            <a:endParaRPr lang="it-IT" altLang="en-US" sz="2400"/>
          </a:p>
        </p:txBody>
      </p:sp>
      <p:pic>
        <p:nvPicPr>
          <p:cNvPr id="4100" name="Picture 4"/>
          <p:cNvPicPr>
            <a:picLocks noChangeAspect="1" noChangeArrowheads="1"/>
          </p:cNvPicPr>
          <p:nvPr>
            <p:ph sz="quarter" idx="2"/>
          </p:nvPr>
        </p:nvPicPr>
        <p:blipFill>
          <a:blip r:embed="rId3" cstate="print"/>
          <a:srcRect/>
          <a:stretch>
            <a:fillRect/>
          </a:stretch>
        </p:blipFill>
        <p:spPr>
          <a:xfrm>
            <a:off x="5027613" y="1600200"/>
            <a:ext cx="3278187" cy="2185988"/>
          </a:xfrm>
          <a:noFill/>
          <a:ln/>
        </p:spPr>
      </p:pic>
      <p:pic>
        <p:nvPicPr>
          <p:cNvPr id="4101" name="Picture 5"/>
          <p:cNvPicPr>
            <a:picLocks noChangeAspect="1" noChangeArrowheads="1"/>
          </p:cNvPicPr>
          <p:nvPr>
            <p:ph sz="quarter" idx="3"/>
          </p:nvPr>
        </p:nvPicPr>
        <p:blipFill>
          <a:blip r:embed="rId4"/>
          <a:srcRect/>
          <a:stretch>
            <a:fillRect/>
          </a:stretch>
        </p:blipFill>
        <p:spPr>
          <a:xfrm>
            <a:off x="5049838" y="3938588"/>
            <a:ext cx="3233737" cy="2185987"/>
          </a:xfrm>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ph type="title"/>
          </p:nvPr>
        </p:nvSpPr>
        <p:spPr/>
        <p:txBody>
          <a:bodyPr/>
          <a:lstStyle/>
          <a:p>
            <a:r>
              <a:rPr lang="it-IT" altLang="en-US">
                <a:solidFill>
                  <a:srgbClr val="5407A3"/>
                </a:solidFill>
              </a:rPr>
              <a:t>Our Lady of Peace</a:t>
            </a:r>
          </a:p>
        </p:txBody>
      </p:sp>
      <p:sp>
        <p:nvSpPr>
          <p:cNvPr id="5123" name="Rectangle 3"/>
          <p:cNvSpPr>
            <a:spLocks noChangeArrowheads="1"/>
          </p:cNvSpPr>
          <p:nvPr>
            <p:ph sz="half" idx="1"/>
          </p:nvPr>
        </p:nvSpPr>
        <p:spPr/>
        <p:txBody>
          <a:bodyPr/>
          <a:lstStyle/>
          <a:p>
            <a:pPr marL="0" indent="0">
              <a:buFontTx/>
              <a:buNone/>
            </a:pPr>
            <a:r>
              <a:rPr lang="it-IT" altLang="en-US" sz="1400"/>
              <a:t>In our town, in May, there is a very popular festivity: Our Lady of Peace.</a:t>
            </a:r>
          </a:p>
          <a:p>
            <a:pPr marL="0" indent="0">
              <a:buFontTx/>
              <a:buNone/>
            </a:pPr>
            <a:endParaRPr lang="it-IT" altLang="en-US" sz="1400"/>
          </a:p>
          <a:p>
            <a:pPr marL="0" indent="0">
              <a:buFontTx/>
              <a:buNone/>
            </a:pPr>
            <a:r>
              <a:rPr lang="it-IT" altLang="en-US" sz="1400"/>
              <a:t>The cult of Our Lady of Peace derived from a popular legend: the discovery of a statue of the Virgin, which was transported from Byzantium to Campania, near Cuma.</a:t>
            </a:r>
          </a:p>
          <a:p>
            <a:pPr marL="0" indent="0">
              <a:buFontTx/>
              <a:buNone/>
            </a:pPr>
            <a:endParaRPr lang="it-IT" altLang="en-US" sz="1400"/>
          </a:p>
          <a:p>
            <a:pPr marL="0" indent="0">
              <a:buFontTx/>
              <a:buNone/>
            </a:pPr>
            <a:r>
              <a:rPr lang="it-IT" altLang="en-US" sz="1400"/>
              <a:t>The statue was found by two farmers who had oxen, which knelt when they saw the statue.</a:t>
            </a:r>
          </a:p>
          <a:p>
            <a:pPr marL="0" indent="0">
              <a:buFontTx/>
              <a:buNone/>
            </a:pPr>
            <a:endParaRPr lang="it-IT" altLang="en-US" sz="1400"/>
          </a:p>
          <a:p>
            <a:pPr marL="0" indent="0">
              <a:buFontTx/>
              <a:buNone/>
            </a:pPr>
            <a:r>
              <a:rPr lang="it-IT" altLang="en-US" sz="1400"/>
              <a:t>The statue was then transported to Giugliano, where afterwards a church was built.</a:t>
            </a:r>
          </a:p>
          <a:p>
            <a:pPr marL="0" indent="0">
              <a:buFontTx/>
              <a:buNone/>
            </a:pPr>
            <a:endParaRPr lang="it-IT" altLang="en-US" sz="1400"/>
          </a:p>
          <a:p>
            <a:pPr marL="0" indent="0">
              <a:buFontTx/>
              <a:buNone/>
            </a:pPr>
            <a:r>
              <a:rPr lang="it-IT" altLang="en-US" sz="1400"/>
              <a:t>In 1739 the Vatican recognized Our Lady of Peace as Patroness of Giugliano and ordered the festivities, which are now held from the Vigil of Pentecost until the following Sunday.</a:t>
            </a:r>
          </a:p>
        </p:txBody>
      </p:sp>
      <p:pic>
        <p:nvPicPr>
          <p:cNvPr id="5124" name="Picture 4"/>
          <p:cNvPicPr>
            <a:picLocks noChangeAspect="1" noChangeArrowheads="1"/>
          </p:cNvPicPr>
          <p:nvPr>
            <p:ph sz="half" idx="2"/>
          </p:nvPr>
        </p:nvPicPr>
        <p:blipFill>
          <a:blip r:embed="rId3" cstate="print"/>
          <a:srcRect/>
          <a:stretch>
            <a:fillRect/>
          </a:stretch>
        </p:blipFill>
        <p:spPr>
          <a:xfrm>
            <a:off x="4968875" y="1600200"/>
            <a:ext cx="3395663" cy="4525963"/>
          </a:xfrm>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ph type="title"/>
          </p:nvPr>
        </p:nvSpPr>
        <p:spPr/>
        <p:txBody>
          <a:bodyPr/>
          <a:lstStyle/>
          <a:p>
            <a:r>
              <a:rPr lang="it-IT" altLang="en-US">
                <a:solidFill>
                  <a:srgbClr val="0484B1"/>
                </a:solidFill>
              </a:rPr>
              <a:t>The Flight of the Angel</a:t>
            </a:r>
          </a:p>
        </p:txBody>
      </p:sp>
      <p:sp>
        <p:nvSpPr>
          <p:cNvPr id="6147" name="Rectangle 3"/>
          <p:cNvSpPr>
            <a:spLocks noChangeArrowheads="1"/>
          </p:cNvSpPr>
          <p:nvPr>
            <p:ph sz="half" idx="1"/>
          </p:nvPr>
        </p:nvSpPr>
        <p:spPr/>
        <p:txBody>
          <a:bodyPr/>
          <a:lstStyle/>
          <a:p>
            <a:pPr marL="0" indent="0">
              <a:buFontTx/>
              <a:buNone/>
            </a:pPr>
            <a:r>
              <a:rPr lang="en-US" sz="1600"/>
              <a:t>A very important part of the festival is the flight of the angel who comes to four girls, chosen annually from among those who have requested it, in turn they represent the archangel Gabriel.</a:t>
            </a:r>
          </a:p>
          <a:p>
            <a:pPr marL="0" indent="0">
              <a:buFontTx/>
              <a:buNone/>
            </a:pPr>
            <a:endParaRPr lang="en-US" sz="1600"/>
          </a:p>
          <a:p>
            <a:pPr marL="0" indent="0">
              <a:buFontTx/>
              <a:buNone/>
            </a:pPr>
            <a:r>
              <a:rPr lang="en-US" sz="1600"/>
              <a:t>Each angel is suspended in the air with special cables, stretched between the church and a building and falls slowly toward the statue of Our Lady.</a:t>
            </a:r>
          </a:p>
          <a:p>
            <a:pPr marL="0" indent="0">
              <a:buFontTx/>
              <a:buNone/>
            </a:pPr>
            <a:endParaRPr lang="en-US" sz="1600"/>
          </a:p>
          <a:p>
            <a:pPr marL="0" indent="0">
              <a:buFontTx/>
              <a:buNone/>
            </a:pPr>
            <a:r>
              <a:rPr lang="en-US" sz="1600"/>
              <a:t>During the descent, the girls sing traditional songs, recite poems and scatter petals in honour of Our Lady of Peace. This function is repeated twice, at the entrance and at the exit of the statue from the church.</a:t>
            </a:r>
          </a:p>
        </p:txBody>
      </p:sp>
      <p:pic>
        <p:nvPicPr>
          <p:cNvPr id="6148" name="Picture 4"/>
          <p:cNvPicPr>
            <a:picLocks noChangeAspect="1" noChangeArrowheads="1"/>
          </p:cNvPicPr>
          <p:nvPr>
            <p:ph sz="half" idx="2"/>
          </p:nvPr>
        </p:nvPicPr>
        <p:blipFill>
          <a:blip r:embed="rId3"/>
          <a:srcRect/>
          <a:stretch>
            <a:fillRect/>
          </a:stretch>
        </p:blipFill>
        <p:spPr>
          <a:xfrm>
            <a:off x="4968875" y="1600200"/>
            <a:ext cx="3395663" cy="4525963"/>
          </a:xfrm>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ph type="title"/>
          </p:nvPr>
        </p:nvSpPr>
        <p:spPr/>
        <p:txBody>
          <a:bodyPr/>
          <a:lstStyle/>
          <a:p>
            <a:pPr marL="342900" indent="-342900"/>
            <a:r>
              <a:rPr lang="it-IT" altLang="en-US" sz="4000">
                <a:solidFill>
                  <a:srgbClr val="F3541A"/>
                </a:solidFill>
                <a:sym typeface="Arial" pitchFamily="34" charset="0"/>
              </a:rPr>
              <a:t>The Procession</a:t>
            </a:r>
          </a:p>
        </p:txBody>
      </p:sp>
      <p:sp>
        <p:nvSpPr>
          <p:cNvPr id="7171" name="Rectangle 3"/>
          <p:cNvSpPr>
            <a:spLocks noChangeArrowheads="1"/>
          </p:cNvSpPr>
          <p:nvPr>
            <p:ph sz="half" idx="1"/>
          </p:nvPr>
        </p:nvSpPr>
        <p:spPr/>
        <p:txBody>
          <a:bodyPr/>
          <a:lstStyle/>
          <a:p>
            <a:pPr marL="0" indent="0">
              <a:buFontTx/>
              <a:buNone/>
            </a:pPr>
            <a:r>
              <a:rPr lang="en-US"/>
              <a:t>Then there is a long procession in the streets of Giugliano.</a:t>
            </a:r>
          </a:p>
          <a:p>
            <a:pPr marL="0" indent="0">
              <a:buFontTx/>
              <a:buNone/>
            </a:pPr>
            <a:endParaRPr lang="en-US"/>
          </a:p>
          <a:p>
            <a:pPr marL="0" indent="0">
              <a:buFontTx/>
              <a:buNone/>
            </a:pPr>
            <a:r>
              <a:rPr lang="en-US"/>
              <a:t>The statue of Our Lady is put on a beautiful chariot pulled by two oxen decorated with flowers.</a:t>
            </a:r>
          </a:p>
        </p:txBody>
      </p:sp>
      <p:pic>
        <p:nvPicPr>
          <p:cNvPr id="7172" name="Picture 4"/>
          <p:cNvPicPr>
            <a:picLocks noChangeAspect="1" noChangeArrowheads="1"/>
          </p:cNvPicPr>
          <p:nvPr>
            <p:ph sz="half" idx="2"/>
          </p:nvPr>
        </p:nvPicPr>
        <p:blipFill>
          <a:blip r:embed="rId3"/>
          <a:srcRect/>
          <a:stretch>
            <a:fillRect/>
          </a:stretch>
        </p:blipFill>
        <p:spPr>
          <a:xfrm>
            <a:off x="4648200" y="2347913"/>
            <a:ext cx="4038600" cy="3028950"/>
          </a:xfrm>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ph type="title"/>
          </p:nvPr>
        </p:nvSpPr>
        <p:spPr/>
        <p:txBody>
          <a:bodyPr/>
          <a:lstStyle/>
          <a:p>
            <a:r>
              <a:rPr lang="it-IT" altLang="en-US">
                <a:solidFill>
                  <a:srgbClr val="F0B928"/>
                </a:solidFill>
              </a:rPr>
              <a:t>The Girls dressed in White</a:t>
            </a:r>
          </a:p>
        </p:txBody>
      </p:sp>
      <p:sp>
        <p:nvSpPr>
          <p:cNvPr id="8195" name="Rectangle 3"/>
          <p:cNvSpPr>
            <a:spLocks noChangeArrowheads="1"/>
          </p:cNvSpPr>
          <p:nvPr>
            <p:ph sz="half" idx="1"/>
          </p:nvPr>
        </p:nvSpPr>
        <p:spPr/>
        <p:txBody>
          <a:bodyPr/>
          <a:lstStyle/>
          <a:p>
            <a:pPr marL="0" indent="0">
              <a:buFontTx/>
              <a:buNone/>
            </a:pPr>
            <a:r>
              <a:rPr lang="it-IT" altLang="en-US"/>
              <a:t>Behind the oxen there are girls dressed in white who sing and pray the Virgin Mary.</a:t>
            </a:r>
          </a:p>
          <a:p>
            <a:pPr marL="0" indent="0">
              <a:buFontTx/>
              <a:buNone/>
            </a:pPr>
            <a:endParaRPr lang="it-IT" altLang="en-US"/>
          </a:p>
          <a:p>
            <a:pPr marL="0" indent="0">
              <a:buFontTx/>
              <a:buNone/>
            </a:pPr>
            <a:r>
              <a:rPr lang="it-IT" altLang="en-US"/>
              <a:t>On the last night of the festivity there are spectacular fireworks.</a:t>
            </a:r>
          </a:p>
        </p:txBody>
      </p:sp>
      <p:pic>
        <p:nvPicPr>
          <p:cNvPr id="8196" name="Picture 4"/>
          <p:cNvPicPr>
            <a:picLocks noChangeAspect="1" noChangeArrowheads="1"/>
          </p:cNvPicPr>
          <p:nvPr>
            <p:ph sz="half" idx="2"/>
          </p:nvPr>
        </p:nvPicPr>
        <p:blipFill>
          <a:blip r:embed="rId3"/>
          <a:srcRect/>
          <a:stretch>
            <a:fillRect/>
          </a:stretch>
        </p:blipFill>
        <p:spPr>
          <a:xfrm>
            <a:off x="4648200" y="2347913"/>
            <a:ext cx="4038600" cy="3028950"/>
          </a:xfrm>
          <a:noFill/>
          <a:ln/>
        </p:spPr>
      </p:pic>
    </p:spTree>
  </p:cSld>
  <p:clrMapOvr>
    <a:masterClrMapping/>
  </p:clrMapOvr>
</p:sld>
</file>

<file path=ppt/theme/theme1.xml><?xml version="1.0" encoding="utf-8"?>
<a:theme xmlns:a="http://schemas.openxmlformats.org/drawingml/2006/main" name="Default Design">
  <a:themeElements>
    <a:clrScheme name="Default Design 12">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BFD7F6"/>
      </a:accent5>
      <a:accent6>
        <a:srgbClr val="AE4845"/>
      </a:accent6>
      <a:hlink>
        <a:srgbClr val="0066CC"/>
      </a:hlink>
      <a:folHlink>
        <a:srgbClr val="80008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6">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7">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8">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9">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2">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BFD7F6"/>
        </a:accent5>
        <a:accent6>
          <a:srgbClr val="AE4845"/>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Pages>0</Pages>
  <Words>380</Words>
  <Characters>0</Characters>
  <Application/>
  <DocSecurity>0</DocSecurity>
  <PresentationFormat>Presentazione su schermo (4:3)</PresentationFormat>
  <Lines>0</Lines>
  <Paragraphs>37</Paragraphs>
  <Slides>6</Slides>
  <Notes>6</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vt:i4>
      </vt:variant>
    </vt:vector>
  </HeadingPairs>
  <TitlesOfParts>
    <vt:vector size="10" baseType="lpstr">
      <vt:lpstr>Arial</vt:lpstr>
      <vt:lpstr>SimSun</vt:lpstr>
      <vt:lpstr>Wingdings</vt:lpstr>
      <vt:lpstr>Default Design</vt:lpstr>
      <vt:lpstr>LET'S CELEBRATE!</vt:lpstr>
      <vt:lpstr>1st of May</vt:lpstr>
      <vt:lpstr>Our Lady of Peace</vt:lpstr>
      <vt:lpstr>The Flight of the Angel</vt:lpstr>
      <vt:lpstr>The Procession</vt:lpstr>
      <vt:lpstr>The Girls dressed in White</vt:lpstr>
    </vt:vector>
  </TitlesOfParts>
  <Manager/>
  <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CELEBRATE!</dc:title>
  <dc:subject/>
  <dc:creator>utente</dc:creator>
  <cp:keywords/>
  <dc:description/>
  <cp:lastModifiedBy>TERESA</cp:lastModifiedBy>
  <cp:revision>1</cp:revision>
  <dcterms:created xsi:type="dcterms:W3CDTF">2013-11-15T06:11:31Z</dcterms:created>
  <dcterms:modified xsi:type="dcterms:W3CDTF">2016-05-21T12:27:38Z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1033-9.1.0.5113</vt:lpwstr>
  </property>
</Properties>
</file>