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75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</p:sldIdLst>
  <p:sldSz cx="24384000" cy="13716000"/>
  <p:notesSz cx="6858000" cy="9144000"/>
  <p:defaultTextStyle>
    <a:lvl1pPr algn="ctr" defTabSz="825500">
      <a:defRPr sz="5000">
        <a:latin typeface="Helvetica Light"/>
        <a:ea typeface="Helvetica Light"/>
        <a:cs typeface="Helvetica Light"/>
        <a:sym typeface="Helvetica Light"/>
      </a:defRPr>
    </a:lvl1pPr>
    <a:lvl2pPr indent="228600" algn="ctr" defTabSz="825500">
      <a:defRPr sz="5000">
        <a:latin typeface="Helvetica Light"/>
        <a:ea typeface="Helvetica Light"/>
        <a:cs typeface="Helvetica Light"/>
        <a:sym typeface="Helvetica Light"/>
      </a:defRPr>
    </a:lvl2pPr>
    <a:lvl3pPr indent="457200" algn="ctr" defTabSz="825500">
      <a:defRPr sz="5000">
        <a:latin typeface="Helvetica Light"/>
        <a:ea typeface="Helvetica Light"/>
        <a:cs typeface="Helvetica Light"/>
        <a:sym typeface="Helvetica Light"/>
      </a:defRPr>
    </a:lvl3pPr>
    <a:lvl4pPr indent="685800" algn="ctr" defTabSz="825500">
      <a:defRPr sz="5000">
        <a:latin typeface="Helvetica Light"/>
        <a:ea typeface="Helvetica Light"/>
        <a:cs typeface="Helvetica Light"/>
        <a:sym typeface="Helvetica Light"/>
      </a:defRPr>
    </a:lvl4pPr>
    <a:lvl5pPr indent="914400" algn="ctr" defTabSz="825500">
      <a:defRPr sz="5000">
        <a:latin typeface="Helvetica Light"/>
        <a:ea typeface="Helvetica Light"/>
        <a:cs typeface="Helvetica Light"/>
        <a:sym typeface="Helvetica Light"/>
      </a:defRPr>
    </a:lvl5pPr>
    <a:lvl6pPr algn="ctr" defTabSz="825500">
      <a:defRPr sz="5000">
        <a:latin typeface="Helvetica Light"/>
        <a:ea typeface="Helvetica Light"/>
        <a:cs typeface="Helvetica Light"/>
        <a:sym typeface="Helvetica Light"/>
      </a:defRPr>
    </a:lvl6pPr>
    <a:lvl7pPr algn="ctr" defTabSz="825500">
      <a:defRPr sz="5000">
        <a:latin typeface="Helvetica Light"/>
        <a:ea typeface="Helvetica Light"/>
        <a:cs typeface="Helvetica Light"/>
        <a:sym typeface="Helvetica Light"/>
      </a:defRPr>
    </a:lvl7pPr>
    <a:lvl8pPr algn="ctr" defTabSz="825500">
      <a:defRPr sz="5000">
        <a:latin typeface="Helvetica Light"/>
        <a:ea typeface="Helvetica Light"/>
        <a:cs typeface="Helvetica Light"/>
        <a:sym typeface="Helvetica Light"/>
      </a:defRPr>
    </a:lvl8pPr>
    <a:lvl9pPr algn="ctr" defTabSz="825500">
      <a:defRPr sz="5000">
        <a:latin typeface="Helvetica Light"/>
        <a:ea typeface="Helvetica Light"/>
        <a:cs typeface="Helvetica Light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6CB"/>
          </a:solidFill>
        </a:fill>
      </a:tcStyle>
    </a:wholeTbl>
    <a:band2H>
      <a:tcTxStyle/>
      <a:tcStyle>
        <a:tcBdr/>
        <a:fill>
          <a:solidFill>
            <a:srgbClr val="E6ECE7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7B27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7B27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7B27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7" d="100"/>
          <a:sy n="37" d="100"/>
        </p:scale>
        <p:origin x="-294" y="-66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3" name="Shape 4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53585F"/>
                </a:solidFill>
              </a:rPr>
              <a:t>Titolo Testo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200"/>
              <a:t>Corpo livello uno</a:t>
            </a:r>
          </a:p>
          <a:p>
            <a:pPr lvl="1">
              <a:defRPr sz="1800"/>
            </a:pPr>
            <a:r>
              <a:rPr sz="5200"/>
              <a:t>Corpo livello due</a:t>
            </a:r>
          </a:p>
          <a:p>
            <a:pPr lvl="2">
              <a:defRPr sz="1800"/>
            </a:pPr>
            <a:r>
              <a:rPr sz="5200"/>
              <a:t>Corpo livello tre</a:t>
            </a:r>
          </a:p>
          <a:p>
            <a:pPr lvl="3">
              <a:defRPr sz="1800"/>
            </a:pPr>
            <a:r>
              <a:rPr sz="5200"/>
              <a:t>Corpo livello quattro</a:t>
            </a:r>
          </a:p>
          <a:p>
            <a:pPr lvl="4">
              <a:defRPr sz="1800"/>
            </a:pPr>
            <a:r>
              <a:rPr sz="5200"/>
              <a:t>Livello 5</a:t>
            </a:r>
          </a:p>
        </p:txBody>
      </p:sp>
      <p:sp>
        <p:nvSpPr>
          <p:cNvPr id="14" name="Shape 1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53585F"/>
                </a:solidFill>
              </a:rPr>
              <a:t>Titolo Testo</a:t>
            </a:r>
          </a:p>
        </p:txBody>
      </p:sp>
      <p:sp>
        <p:nvSpPr>
          <p:cNvPr id="17" name="Shape 1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200"/>
              <a:t>Corpo livello uno</a:t>
            </a:r>
          </a:p>
          <a:p>
            <a:pPr lvl="1">
              <a:defRPr sz="1800"/>
            </a:pPr>
            <a:r>
              <a:rPr sz="5200"/>
              <a:t>Corpo livello due</a:t>
            </a:r>
          </a:p>
          <a:p>
            <a:pPr lvl="2">
              <a:defRPr sz="1800"/>
            </a:pPr>
            <a:r>
              <a:rPr sz="5200"/>
              <a:t>Corpo livello tre</a:t>
            </a:r>
          </a:p>
          <a:p>
            <a:pPr lvl="3">
              <a:defRPr sz="1800"/>
            </a:pPr>
            <a:r>
              <a:rPr sz="5200"/>
              <a:t>Corpo livello quattro</a:t>
            </a:r>
          </a:p>
          <a:p>
            <a:pPr lvl="4">
              <a:defRPr sz="1800"/>
            </a:pPr>
            <a:r>
              <a:rPr sz="5200"/>
              <a:t>Livello 5</a:t>
            </a:r>
          </a:p>
        </p:txBody>
      </p:sp>
      <p:sp>
        <p:nvSpPr>
          <p:cNvPr id="18" name="Shape 1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53585F"/>
                </a:solidFill>
              </a:rPr>
              <a:t>Titolo Testo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200"/>
              <a:t>Corpo livello uno</a:t>
            </a:r>
          </a:p>
          <a:p>
            <a:pPr lvl="1">
              <a:defRPr sz="1800"/>
            </a:pPr>
            <a:r>
              <a:rPr sz="5200"/>
              <a:t>Corpo livello due</a:t>
            </a:r>
          </a:p>
          <a:p>
            <a:pPr lvl="2">
              <a:defRPr sz="1800"/>
            </a:pPr>
            <a:r>
              <a:rPr sz="5200"/>
              <a:t>Corpo livello tre</a:t>
            </a:r>
          </a:p>
          <a:p>
            <a:pPr lvl="3">
              <a:defRPr sz="1800"/>
            </a:pPr>
            <a:r>
              <a:rPr sz="5200"/>
              <a:t>Corpo livello quattro</a:t>
            </a:r>
          </a:p>
          <a:p>
            <a:pPr lvl="4">
              <a:defRPr sz="1800"/>
            </a:pPr>
            <a:r>
              <a:rPr sz="5200"/>
              <a:t>Livello 5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53585F"/>
                </a:solidFill>
              </a:rPr>
              <a:t>Titolo Testo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200"/>
              <a:t>Corpo livello uno</a:t>
            </a:r>
          </a:p>
          <a:p>
            <a:pPr lvl="1">
              <a:defRPr sz="1800"/>
            </a:pPr>
            <a:r>
              <a:rPr sz="5200"/>
              <a:t>Corpo livello due</a:t>
            </a:r>
          </a:p>
          <a:p>
            <a:pPr lvl="2">
              <a:defRPr sz="1800"/>
            </a:pPr>
            <a:r>
              <a:rPr sz="5200"/>
              <a:t>Corpo livello tre</a:t>
            </a:r>
          </a:p>
          <a:p>
            <a:pPr lvl="3">
              <a:defRPr sz="1800"/>
            </a:pPr>
            <a:r>
              <a:rPr sz="5200"/>
              <a:t>Corpo livello quattro</a:t>
            </a:r>
          </a:p>
          <a:p>
            <a:pPr lvl="4">
              <a:defRPr sz="1800"/>
            </a:pPr>
            <a:r>
              <a:rPr sz="5200"/>
              <a:t>Livello 5</a:t>
            </a:r>
          </a:p>
        </p:txBody>
      </p:sp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3052762" y="6350"/>
            <a:ext cx="1639888" cy="16383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6" extrusionOk="0">
                <a:moveTo>
                  <a:pt x="21600" y="0"/>
                </a:moveTo>
                <a:cubicBezTo>
                  <a:pt x="21600" y="5730"/>
                  <a:pt x="19324" y="11225"/>
                  <a:pt x="15273" y="15276"/>
                </a:cubicBezTo>
                <a:cubicBezTo>
                  <a:pt x="11222" y="19326"/>
                  <a:pt x="5727" y="21600"/>
                  <a:pt x="0" y="21596"/>
                </a:cubicBezTo>
                <a:cubicBezTo>
                  <a:pt x="4" y="14398"/>
                  <a:pt x="9" y="7199"/>
                  <a:pt x="13" y="0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ECF5FF">
              <a:alpha val="32940"/>
            </a:srgbClr>
          </a:solidFill>
          <a:ln w="3175" cap="rnd">
            <a:solidFill>
              <a:srgbClr val="71A7F6"/>
            </a:solidFill>
            <a:round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3" name="Shape 3"/>
          <p:cNvSpPr/>
          <p:nvPr/>
        </p:nvSpPr>
        <p:spPr>
          <a:xfrm>
            <a:off x="3384506" y="41231"/>
            <a:ext cx="3406690" cy="3406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ln w="50800" cap="rnd">
            <a:solidFill>
              <a:srgbClr val="BDE0FF"/>
            </a:solidFill>
            <a:round/>
          </a:ln>
          <a:effectLst>
            <a:outerShdw blurRad="50800" dist="50800" dir="5400000" rotWithShape="0">
              <a:srgbClr val="6F92C5">
                <a:alpha val="84997"/>
              </a:srgbClr>
            </a:outerShdw>
          </a:effectLst>
        </p:spPr>
        <p:txBody>
          <a:bodyPr lIns="0" tIns="0" rIns="0" bIns="0" anchor="ctr"/>
          <a:lstStyle/>
          <a:p>
            <a:pPr lvl="0"/>
            <a:endParaRPr/>
          </a:p>
        </p:txBody>
      </p:sp>
      <p:pic>
        <p:nvPicPr>
          <p:cNvPr id="4" name="image.png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390900" y="2085975"/>
            <a:ext cx="2314575" cy="230187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5"/>
          <p:cNvSpPr/>
          <p:nvPr/>
        </p:nvSpPr>
        <p:spPr>
          <a:xfrm>
            <a:off x="5073650" y="0"/>
            <a:ext cx="16262350" cy="13716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defTabSz="9144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" name="Shape 6"/>
          <p:cNvSpPr/>
          <p:nvPr/>
        </p:nvSpPr>
        <p:spPr>
          <a:xfrm>
            <a:off x="5076824" y="0"/>
            <a:ext cx="146052" cy="13716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76200" dist="63500" dir="10799999" rotWithShape="0">
              <a:srgbClr val="4F617A">
                <a:alpha val="25000"/>
              </a:srgbClr>
            </a:outerShdw>
          </a:effectLst>
        </p:spPr>
        <p:txBody>
          <a:bodyPr lIns="0" tIns="0" rIns="0" bIns="0" anchor="ctr"/>
          <a:lstStyle/>
          <a:p>
            <a:pPr lvl="0" defTabSz="9144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53585F"/>
                </a:solidFill>
              </a:rPr>
              <a:t>Titolo Testo</a:t>
            </a:r>
          </a:p>
        </p:txBody>
      </p:sp>
      <p:sp>
        <p:nvSpPr>
          <p:cNvPr id="8" name="Shape 8"/>
          <p:cNvSpPr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lvl="0">
              <a:defRPr sz="1800"/>
            </a:pPr>
            <a:r>
              <a:rPr sz="5200"/>
              <a:t>Corpo livello uno</a:t>
            </a:r>
          </a:p>
          <a:p>
            <a:pPr lvl="1">
              <a:defRPr sz="1800"/>
            </a:pPr>
            <a:r>
              <a:rPr sz="5200"/>
              <a:t>Corpo livello due</a:t>
            </a:r>
          </a:p>
          <a:p>
            <a:pPr lvl="2">
              <a:defRPr sz="1800"/>
            </a:pPr>
            <a:r>
              <a:rPr sz="5200"/>
              <a:t>Corpo livello tre</a:t>
            </a:r>
          </a:p>
          <a:p>
            <a:pPr lvl="3">
              <a:defRPr sz="1800"/>
            </a:pPr>
            <a:r>
              <a:rPr sz="5200"/>
              <a:t>Corpo livello quattro</a:t>
            </a:r>
          </a:p>
          <a:p>
            <a:pPr lvl="4">
              <a:defRPr sz="1800"/>
            </a:pPr>
            <a:r>
              <a:rPr sz="5200"/>
              <a:t>Livello 5</a:t>
            </a:r>
          </a:p>
        </p:txBody>
      </p:sp>
      <p:sp>
        <p:nvSpPr>
          <p:cNvPr id="9" name="Shape 9"/>
          <p:cNvSpPr>
            <a:spLocks noGrp="1"/>
          </p:cNvSpPr>
          <p:nvPr>
            <p:ph type="sldNum" sz="quarter" idx="2"/>
          </p:nvPr>
        </p:nvSpPr>
        <p:spPr>
          <a:xfrm>
            <a:off x="20275550" y="13025121"/>
            <a:ext cx="914400" cy="538479"/>
          </a:xfrm>
          <a:prstGeom prst="rect">
            <a:avLst/>
          </a:prstGeom>
          <a:ln w="12700">
            <a:miter lim="400000"/>
          </a:ln>
        </p:spPr>
        <p:txBody>
          <a:bodyPr lIns="91438" tIns="91438" rIns="91438" bIns="91438" anchor="b">
            <a:spAutoFit/>
          </a:bodyPr>
          <a:lstStyle>
            <a:lvl1pPr defTabSz="914400">
              <a:defRPr sz="2400">
                <a:solidFill>
                  <a:srgbClr val="608FD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med"/>
  <p:txStyles>
    <p:titleStyle>
      <a:lvl1pPr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1pPr>
      <a:lvl2pPr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2pPr>
      <a:lvl3pPr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3pPr>
      <a:lvl4pPr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4pPr>
      <a:lvl5pPr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5pPr>
      <a:lvl6pPr indent="457200"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6pPr>
      <a:lvl7pPr indent="914400"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7pPr>
      <a:lvl8pPr indent="1371600"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8pPr>
      <a:lvl9pPr indent="1828800"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635000" indent="-635000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1pPr>
      <a:lvl2pPr marL="24694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2pPr>
      <a:lvl3pPr marL="31044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3pPr>
      <a:lvl4pPr marL="37394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4pPr>
      <a:lvl5pPr marL="43744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5pPr>
      <a:lvl6pPr marL="48316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6pPr>
      <a:lvl7pPr marL="52888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7pPr>
      <a:lvl8pPr marL="57460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8pPr>
      <a:lvl9pPr marL="62032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228600"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457200"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685800"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914400"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10.png"/><Relationship Id="rId4" Type="http://schemas.openxmlformats.org/officeDocument/2006/relationships/image" Target="../media/image12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10.png"/><Relationship Id="rId4" Type="http://schemas.openxmlformats.org/officeDocument/2006/relationships/image" Target="../media/image13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15.png"/><Relationship Id="rId4" Type="http://schemas.openxmlformats.org/officeDocument/2006/relationships/image" Target="../media/image14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5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Shape 183"/>
          <p:cNvSpPr/>
          <p:nvPr/>
        </p:nvSpPr>
        <p:spPr>
          <a:xfrm>
            <a:off x="2277913" y="6519832"/>
            <a:ext cx="7377412" cy="4851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1200">
                <a:solidFill>
                  <a:srgbClr val="DCBD23"/>
                </a:solidFill>
              </a:rPr>
              <a:t>i</a:t>
            </a:r>
            <a:r>
              <a:rPr sz="31200"/>
              <a:t> </a:t>
            </a:r>
            <a:r>
              <a:rPr sz="31200" b="1">
                <a:solidFill>
                  <a:srgbClr val="002452"/>
                </a:solidFill>
                <a:latin typeface="+mn-lt"/>
                <a:ea typeface="+mn-ea"/>
                <a:cs typeface="+mn-cs"/>
                <a:sym typeface="Helvetica"/>
              </a:rPr>
              <a:t>Kit</a:t>
            </a:r>
          </a:p>
        </p:txBody>
      </p:sp>
      <p:pic>
        <p:nvPicPr>
          <p:cNvPr id="184" name="image10.jpg" descr="logo etwinning 10.jp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38249" y="1323675"/>
            <a:ext cx="2865840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" grpId="1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5762" y="234950"/>
            <a:ext cx="22863176" cy="132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696950" y="2590800"/>
            <a:ext cx="6056313" cy="3490913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hape 261"/>
          <p:cNvSpPr/>
          <p:nvPr/>
        </p:nvSpPr>
        <p:spPr>
          <a:xfrm>
            <a:off x="8732837" y="3344862"/>
            <a:ext cx="4884738" cy="2273301"/>
          </a:xfrm>
          <a:prstGeom prst="rightArrow">
            <a:avLst>
              <a:gd name="adj1" fmla="val 34463"/>
              <a:gd name="adj2" fmla="val 47083"/>
            </a:avLst>
          </a:prstGeom>
          <a:solidFill>
            <a:srgbClr val="B36AE2"/>
          </a:solidFill>
          <a:ln w="12700">
            <a:miter lim="400000"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2" name="Shape 262"/>
          <p:cNvSpPr/>
          <p:nvPr/>
        </p:nvSpPr>
        <p:spPr>
          <a:xfrm>
            <a:off x="8802687" y="4126706"/>
            <a:ext cx="4192588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000" b="1">
                <a:solidFill>
                  <a:srgbClr val="FFFFFF"/>
                </a:solidFill>
              </a:rPr>
              <a:t>WELCOME</a:t>
            </a:r>
          </a:p>
        </p:txBody>
      </p:sp>
      <p:pic>
        <p:nvPicPr>
          <p:cNvPr id="263" name="image10.jpg" descr="logo etwinning 10.jp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459827" y="11307897"/>
            <a:ext cx="2865839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28787" y="0"/>
            <a:ext cx="20926426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044950" y="400050"/>
            <a:ext cx="4884738" cy="3009900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Shape 268"/>
          <p:cNvSpPr/>
          <p:nvPr/>
        </p:nvSpPr>
        <p:spPr>
          <a:xfrm>
            <a:off x="242887" y="768350"/>
            <a:ext cx="4884738" cy="2273300"/>
          </a:xfrm>
          <a:prstGeom prst="rightArrow">
            <a:avLst>
              <a:gd name="adj1" fmla="val 34463"/>
              <a:gd name="adj2" fmla="val 47083"/>
            </a:avLst>
          </a:prstGeom>
          <a:solidFill>
            <a:srgbClr val="B36AE2"/>
          </a:solidFill>
          <a:ln w="12700">
            <a:miter lim="400000"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9" name="Shape 269"/>
          <p:cNvSpPr/>
          <p:nvPr/>
        </p:nvSpPr>
        <p:spPr>
          <a:xfrm>
            <a:off x="376237" y="1550193"/>
            <a:ext cx="4192588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000" b="1">
                <a:solidFill>
                  <a:srgbClr val="FFFFFF"/>
                </a:solidFill>
              </a:rPr>
              <a:t>PARTECIPANTI</a:t>
            </a:r>
          </a:p>
        </p:txBody>
      </p:sp>
      <p:pic>
        <p:nvPicPr>
          <p:cNvPr id="270" name="image10.jpg" descr="logo etwinning 10.jp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205273" y="11796793"/>
            <a:ext cx="2304781" cy="17772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giugliano2.tif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6166" y="-27331"/>
            <a:ext cx="23371174" cy="1377066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1" name="Group 191"/>
          <p:cNvGrpSpPr/>
          <p:nvPr/>
        </p:nvGrpSpPr>
        <p:grpSpPr>
          <a:xfrm>
            <a:off x="9645732" y="2674675"/>
            <a:ext cx="11409962" cy="5778262"/>
            <a:chOff x="749946" y="-964218"/>
            <a:chExt cx="11409960" cy="5778260"/>
          </a:xfrm>
        </p:grpSpPr>
        <p:pic>
          <p:nvPicPr>
            <p:cNvPr id="188" name="image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749946" y="-964219"/>
              <a:ext cx="8087321" cy="41161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9" name="Shape 189"/>
            <p:cNvSpPr/>
            <p:nvPr/>
          </p:nvSpPr>
          <p:spPr>
            <a:xfrm flipH="1">
              <a:off x="8295455" y="3016281"/>
              <a:ext cx="3864453" cy="1797761"/>
            </a:xfrm>
            <a:prstGeom prst="rightArrow">
              <a:avLst>
                <a:gd name="adj1" fmla="val 34463"/>
                <a:gd name="adj2" fmla="val 47102"/>
              </a:avLst>
            </a:prstGeom>
            <a:solidFill>
              <a:srgbClr val="B36AE2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80808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" name="Shape 190"/>
            <p:cNvSpPr/>
            <p:nvPr/>
          </p:nvSpPr>
          <p:spPr>
            <a:xfrm>
              <a:off x="8784074" y="3611765"/>
              <a:ext cx="2887214" cy="6067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0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4000" b="1">
                  <a:solidFill>
                    <a:srgbClr val="FFFFFF"/>
                  </a:solidFill>
                </a:rPr>
                <a:t>I KIT</a:t>
              </a:r>
            </a:p>
          </p:txBody>
        </p:sp>
      </p:grpSp>
      <p:pic>
        <p:nvPicPr>
          <p:cNvPr id="192" name="image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58244" y="-625738"/>
            <a:ext cx="6426201" cy="32924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image10.jpg" descr="logo etwinning 10.jp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9616090" y="761184"/>
            <a:ext cx="2865839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2" animBg="1" advAuto="0"/>
      <p:bldP spid="192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giugliano2.tif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14496" y="-119417"/>
            <a:ext cx="21755008" cy="1395483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0" name="Group 200"/>
          <p:cNvGrpSpPr/>
          <p:nvPr/>
        </p:nvGrpSpPr>
        <p:grpSpPr>
          <a:xfrm>
            <a:off x="2431614" y="6941059"/>
            <a:ext cx="15813592" cy="3531436"/>
            <a:chOff x="-107135" y="257604"/>
            <a:chExt cx="15813590" cy="3531434"/>
          </a:xfrm>
        </p:grpSpPr>
        <p:pic>
          <p:nvPicPr>
            <p:cNvPr id="197" name="image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8922256" y="292869"/>
              <a:ext cx="6784200" cy="349617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8" name="Shape 198"/>
            <p:cNvSpPr/>
            <p:nvPr/>
          </p:nvSpPr>
          <p:spPr>
            <a:xfrm>
              <a:off x="-107136" y="257604"/>
              <a:ext cx="4991422" cy="3291446"/>
            </a:xfrm>
            <a:prstGeom prst="rightArrow">
              <a:avLst>
                <a:gd name="adj1" fmla="val 23203"/>
                <a:gd name="adj2" fmla="val 39912"/>
              </a:avLst>
            </a:prstGeom>
            <a:solidFill>
              <a:srgbClr val="B36AE2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80808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9" name="Shape 199"/>
            <p:cNvSpPr/>
            <p:nvPr/>
          </p:nvSpPr>
          <p:spPr>
            <a:xfrm>
              <a:off x="78407" y="1380585"/>
              <a:ext cx="4173014" cy="10454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0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4000" b="1">
                  <a:solidFill>
                    <a:srgbClr val="FFFFFF"/>
                  </a:solidFill>
                </a:rPr>
                <a:t>LE CATEGORIE</a:t>
              </a:r>
            </a:p>
          </p:txBody>
        </p:sp>
      </p:grpSp>
      <p:grpSp>
        <p:nvGrpSpPr>
          <p:cNvPr id="204" name="Group 204"/>
          <p:cNvGrpSpPr/>
          <p:nvPr/>
        </p:nvGrpSpPr>
        <p:grpSpPr>
          <a:xfrm>
            <a:off x="2509016" y="1900378"/>
            <a:ext cx="15658788" cy="4301151"/>
            <a:chOff x="0" y="-1"/>
            <a:chExt cx="15658786" cy="4301149"/>
          </a:xfrm>
        </p:grpSpPr>
        <p:pic>
          <p:nvPicPr>
            <p:cNvPr id="201" name="image.png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-2"/>
              <a:ext cx="8346609" cy="430115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2" name="Shape 202"/>
            <p:cNvSpPr/>
            <p:nvPr/>
          </p:nvSpPr>
          <p:spPr>
            <a:xfrm flipH="1">
              <a:off x="8221108" y="420302"/>
              <a:ext cx="7437679" cy="3460541"/>
            </a:xfrm>
            <a:prstGeom prst="rightArrow">
              <a:avLst>
                <a:gd name="adj1" fmla="val 34463"/>
                <a:gd name="adj2" fmla="val 47095"/>
              </a:avLst>
            </a:prstGeom>
            <a:solidFill>
              <a:srgbClr val="B36AE2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80808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3" name="Shape 203"/>
            <p:cNvSpPr/>
            <p:nvPr/>
          </p:nvSpPr>
          <p:spPr>
            <a:xfrm>
              <a:off x="9772770" y="1566658"/>
              <a:ext cx="5395091" cy="11678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1800"/>
              </a:pPr>
              <a:r>
                <a:rPr sz="40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rPr>
                <a:t>I PIU’ VOTATI</a:t>
              </a:r>
            </a:p>
          </p:txBody>
        </p:sp>
      </p:grpSp>
      <p:pic>
        <p:nvPicPr>
          <p:cNvPr id="205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145532" y="7124751"/>
            <a:ext cx="6784200" cy="349617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age10.jpg" descr="logo etwinning 10.jp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8659854" y="704935"/>
            <a:ext cx="2865840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" grpId="1" animBg="1" advAuto="0"/>
      <p:bldP spid="204" grpId="2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giugliano2.tif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36339" y="-29923"/>
            <a:ext cx="18738870" cy="1387456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3" name="Group 213"/>
          <p:cNvGrpSpPr/>
          <p:nvPr/>
        </p:nvGrpSpPr>
        <p:grpSpPr>
          <a:xfrm>
            <a:off x="12342821" y="1076832"/>
            <a:ext cx="11679243" cy="5367791"/>
            <a:chOff x="-1917722" y="-281392"/>
            <a:chExt cx="11679242" cy="5367790"/>
          </a:xfrm>
        </p:grpSpPr>
        <p:pic>
          <p:nvPicPr>
            <p:cNvPr id="210" name="image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917723" y="-281393"/>
              <a:ext cx="9795125" cy="50499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1" name="Shape 211"/>
            <p:cNvSpPr/>
            <p:nvPr/>
          </p:nvSpPr>
          <p:spPr>
            <a:xfrm flipH="1">
              <a:off x="5232861" y="2978361"/>
              <a:ext cx="4528660" cy="2108037"/>
            </a:xfrm>
            <a:prstGeom prst="rightArrow">
              <a:avLst>
                <a:gd name="adj1" fmla="val 34463"/>
                <a:gd name="adj2" fmla="val 47073"/>
              </a:avLst>
            </a:prstGeom>
            <a:solidFill>
              <a:srgbClr val="B36AE2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80808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2" name="Shape 212"/>
            <p:cNvSpPr/>
            <p:nvPr/>
          </p:nvSpPr>
          <p:spPr>
            <a:xfrm>
              <a:off x="6047753" y="3676779"/>
              <a:ext cx="2898875" cy="711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4000" b="1">
                  <a:solidFill>
                    <a:srgbClr val="FFFFFF"/>
                  </a:solidFill>
                </a:rPr>
                <a:t>I DETTAGLI</a:t>
              </a:r>
            </a:p>
          </p:txBody>
        </p:sp>
      </p:grpSp>
      <p:grpSp>
        <p:nvGrpSpPr>
          <p:cNvPr id="217" name="Group 217"/>
          <p:cNvGrpSpPr/>
          <p:nvPr/>
        </p:nvGrpSpPr>
        <p:grpSpPr>
          <a:xfrm>
            <a:off x="206349" y="-689894"/>
            <a:ext cx="13260211" cy="3965357"/>
            <a:chOff x="0" y="128561"/>
            <a:chExt cx="13260210" cy="3965356"/>
          </a:xfrm>
        </p:grpSpPr>
        <p:pic>
          <p:nvPicPr>
            <p:cNvPr id="214" name="image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5565591" y="128561"/>
              <a:ext cx="7694619" cy="396535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5" name="Shape 215"/>
            <p:cNvSpPr/>
            <p:nvPr/>
          </p:nvSpPr>
          <p:spPr>
            <a:xfrm>
              <a:off x="-1" y="488560"/>
              <a:ext cx="6836813" cy="2107451"/>
            </a:xfrm>
            <a:prstGeom prst="rightArrow">
              <a:avLst>
                <a:gd name="adj1" fmla="val 34463"/>
                <a:gd name="adj2" fmla="val 47100"/>
              </a:avLst>
            </a:prstGeom>
            <a:solidFill>
              <a:srgbClr val="B36AE2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80808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6" name="Shape 216"/>
            <p:cNvSpPr/>
            <p:nvPr/>
          </p:nvSpPr>
          <p:spPr>
            <a:xfrm>
              <a:off x="298323" y="1250185"/>
              <a:ext cx="6240166" cy="58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2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3200" b="1">
                  <a:solidFill>
                    <a:srgbClr val="FFFFFF"/>
                  </a:solidFill>
                </a:rPr>
                <a:t>IL KIT THE RAINBOW VILLAGE</a:t>
              </a:r>
            </a:p>
          </p:txBody>
        </p:sp>
      </p:grpSp>
      <p:pic>
        <p:nvPicPr>
          <p:cNvPr id="218" name="image10.jpg" descr="logo etwinning 10.jp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459827" y="11307897"/>
            <a:ext cx="2865839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2" animBg="1" advAuto="0"/>
      <p:bldP spid="217" grpId="1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hape 221"/>
          <p:cNvSpPr/>
          <p:nvPr/>
        </p:nvSpPr>
        <p:spPr>
          <a:xfrm>
            <a:off x="1803301" y="8283552"/>
            <a:ext cx="19675674" cy="36195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23100">
                <a:solidFill>
                  <a:srgbClr val="DCBD23"/>
                </a:solidFill>
              </a:rPr>
              <a:t>la</a:t>
            </a:r>
            <a:r>
              <a:rPr sz="23100"/>
              <a:t> </a:t>
            </a:r>
            <a:r>
              <a:rPr sz="23100" b="1">
                <a:solidFill>
                  <a:srgbClr val="002452"/>
                </a:solidFill>
                <a:latin typeface="+mn-lt"/>
                <a:ea typeface="+mn-ea"/>
                <a:cs typeface="+mn-cs"/>
                <a:sym typeface="Helvetica"/>
              </a:rPr>
              <a:t>Formazione</a:t>
            </a:r>
          </a:p>
        </p:txBody>
      </p:sp>
      <p:pic>
        <p:nvPicPr>
          <p:cNvPr id="222" name="image10.jpg" descr="logo etwinning 10.jp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82000" y="1295551"/>
            <a:ext cx="2865839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giugliano2.tif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356622" y="-64412"/>
            <a:ext cx="16991375" cy="138448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086572" y="551003"/>
            <a:ext cx="10463567" cy="5394562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Shape 227"/>
          <p:cNvSpPr/>
          <p:nvPr/>
        </p:nvSpPr>
        <p:spPr>
          <a:xfrm>
            <a:off x="1201017" y="-356730"/>
            <a:ext cx="4884739" cy="2273301"/>
          </a:xfrm>
          <a:prstGeom prst="rightArrow">
            <a:avLst>
              <a:gd name="adj1" fmla="val 34463"/>
              <a:gd name="adj2" fmla="val 47083"/>
            </a:avLst>
          </a:prstGeom>
          <a:solidFill>
            <a:srgbClr val="B36AE2"/>
          </a:solidFill>
          <a:ln w="12700">
            <a:miter lim="400000"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8" name="Shape 228"/>
          <p:cNvSpPr/>
          <p:nvPr/>
        </p:nvSpPr>
        <p:spPr>
          <a:xfrm>
            <a:off x="1334367" y="410032"/>
            <a:ext cx="4192589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000" b="1">
                <a:solidFill>
                  <a:srgbClr val="FFFFFF"/>
                </a:solidFill>
              </a:rPr>
              <a:t>INNOVA</a:t>
            </a:r>
          </a:p>
        </p:txBody>
      </p:sp>
      <p:sp>
        <p:nvSpPr>
          <p:cNvPr id="229" name="Shape 229"/>
          <p:cNvSpPr/>
          <p:nvPr/>
        </p:nvSpPr>
        <p:spPr>
          <a:xfrm flipH="1">
            <a:off x="18359202" y="1749910"/>
            <a:ext cx="5437188" cy="2108201"/>
          </a:xfrm>
          <a:prstGeom prst="rightArrow">
            <a:avLst>
              <a:gd name="adj1" fmla="val 34463"/>
              <a:gd name="adj2" fmla="val 47068"/>
            </a:avLst>
          </a:prstGeom>
          <a:solidFill>
            <a:srgbClr val="B36AE2"/>
          </a:solidFill>
          <a:ln w="12700">
            <a:miter lim="400000"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0" name="Shape 230"/>
          <p:cNvSpPr/>
          <p:nvPr/>
        </p:nvSpPr>
        <p:spPr>
          <a:xfrm>
            <a:off x="19054626" y="2448410"/>
            <a:ext cx="4601965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000" b="1">
                <a:solidFill>
                  <a:srgbClr val="FFFFFF"/>
                </a:solidFill>
              </a:rPr>
              <a:t>LEARNING EVENT</a:t>
            </a:r>
          </a:p>
        </p:txBody>
      </p:sp>
      <p:pic>
        <p:nvPicPr>
          <p:cNvPr id="231" name="image10.jpg" descr="logo etwinning 10.jp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909820" y="11251648"/>
            <a:ext cx="2865840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4" name="giugliano2.tif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88326" y="0"/>
            <a:ext cx="19007348" cy="137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776240" y="6259098"/>
            <a:ext cx="5008201" cy="2666007"/>
          </a:xfrm>
          <a:prstGeom prst="rect">
            <a:avLst/>
          </a:prstGeom>
          <a:ln w="12700">
            <a:miter lim="400000"/>
          </a:ln>
        </p:spPr>
      </p:pic>
      <p:sp>
        <p:nvSpPr>
          <p:cNvPr id="236" name="Shape 236"/>
          <p:cNvSpPr/>
          <p:nvPr/>
        </p:nvSpPr>
        <p:spPr>
          <a:xfrm>
            <a:off x="-11004" y="6527186"/>
            <a:ext cx="5321301" cy="2273301"/>
          </a:xfrm>
          <a:prstGeom prst="rightArrow">
            <a:avLst>
              <a:gd name="adj1" fmla="val 34463"/>
              <a:gd name="adj2" fmla="val 47087"/>
            </a:avLst>
          </a:prstGeom>
          <a:solidFill>
            <a:srgbClr val="B36AE2"/>
          </a:solidFill>
          <a:ln w="12700">
            <a:miter lim="400000"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7" name="Shape 237"/>
          <p:cNvSpPr/>
          <p:nvPr/>
        </p:nvSpPr>
        <p:spPr>
          <a:xfrm>
            <a:off x="314417" y="7308236"/>
            <a:ext cx="4192588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000" b="1">
                <a:solidFill>
                  <a:srgbClr val="FFFFFF"/>
                </a:solidFill>
              </a:rPr>
              <a:t>LEARNING LAB</a:t>
            </a:r>
          </a:p>
        </p:txBody>
      </p:sp>
      <p:pic>
        <p:nvPicPr>
          <p:cNvPr id="238" name="image10.jpg" descr="logo etwinning 10.jp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459827" y="11307897"/>
            <a:ext cx="2865839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65125" y="1295400"/>
            <a:ext cx="23653750" cy="11125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174912" y="2792412"/>
            <a:ext cx="5756276" cy="4578351"/>
          </a:xfrm>
          <a:prstGeom prst="rect">
            <a:avLst/>
          </a:prstGeom>
          <a:ln w="12700">
            <a:miter lim="400000"/>
          </a:ln>
        </p:spPr>
      </p:pic>
      <p:sp>
        <p:nvSpPr>
          <p:cNvPr id="243" name="Shape 243"/>
          <p:cNvSpPr/>
          <p:nvPr/>
        </p:nvSpPr>
        <p:spPr>
          <a:xfrm>
            <a:off x="10760075" y="3440112"/>
            <a:ext cx="4884738" cy="2273301"/>
          </a:xfrm>
          <a:prstGeom prst="rightArrow">
            <a:avLst>
              <a:gd name="adj1" fmla="val 34463"/>
              <a:gd name="adj2" fmla="val 47083"/>
            </a:avLst>
          </a:prstGeom>
          <a:solidFill>
            <a:srgbClr val="B36AE2"/>
          </a:solidFill>
          <a:ln w="12700">
            <a:miter lim="400000"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4" name="Shape 244"/>
          <p:cNvSpPr/>
          <p:nvPr/>
        </p:nvSpPr>
        <p:spPr>
          <a:xfrm>
            <a:off x="10895012" y="4206874"/>
            <a:ext cx="419100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000" b="1">
                <a:solidFill>
                  <a:srgbClr val="FFFFFF"/>
                </a:solidFill>
              </a:rPr>
              <a:t>LOG IN</a:t>
            </a:r>
          </a:p>
        </p:txBody>
      </p:sp>
      <p:pic>
        <p:nvPicPr>
          <p:cNvPr id="245" name="image10.jpg" descr="logo etwinning 10.jp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459827" y="11307897"/>
            <a:ext cx="2865839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7337" y="200025"/>
            <a:ext cx="23588663" cy="91027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49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843962" y="1562100"/>
            <a:ext cx="15359063" cy="12623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image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7332325" y="44450"/>
            <a:ext cx="6397625" cy="3813175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hape 251"/>
          <p:cNvSpPr/>
          <p:nvPr/>
        </p:nvSpPr>
        <p:spPr>
          <a:xfrm>
            <a:off x="12206287" y="814387"/>
            <a:ext cx="4884738" cy="2273301"/>
          </a:xfrm>
          <a:prstGeom prst="rightArrow">
            <a:avLst>
              <a:gd name="adj1" fmla="val 34463"/>
              <a:gd name="adj2" fmla="val 47083"/>
            </a:avLst>
          </a:prstGeom>
          <a:solidFill>
            <a:srgbClr val="B36AE2"/>
          </a:solidFill>
          <a:ln w="12700">
            <a:miter lim="400000"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2" name="Shape 252"/>
          <p:cNvSpPr/>
          <p:nvPr/>
        </p:nvSpPr>
        <p:spPr>
          <a:xfrm>
            <a:off x="12168187" y="1594643"/>
            <a:ext cx="4192588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000" b="1">
                <a:solidFill>
                  <a:srgbClr val="FFFFFF"/>
                </a:solidFill>
              </a:rPr>
              <a:t>MENU LAB</a:t>
            </a:r>
          </a:p>
        </p:txBody>
      </p:sp>
      <p:pic>
        <p:nvPicPr>
          <p:cNvPr id="253" name="image.pn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2942887" y="10834687"/>
            <a:ext cx="6397626" cy="3492501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Shape 254"/>
          <p:cNvSpPr/>
          <p:nvPr/>
        </p:nvSpPr>
        <p:spPr>
          <a:xfrm>
            <a:off x="1951037" y="11444287"/>
            <a:ext cx="7192963" cy="2273301"/>
          </a:xfrm>
          <a:prstGeom prst="rightArrow">
            <a:avLst>
              <a:gd name="adj1" fmla="val 34463"/>
              <a:gd name="adj2" fmla="val 47081"/>
            </a:avLst>
          </a:prstGeom>
          <a:solidFill>
            <a:srgbClr val="B36AE2"/>
          </a:solidFill>
          <a:ln w="12700">
            <a:miter lim="400000"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5" name="Shape 255"/>
          <p:cNvSpPr/>
          <p:nvPr/>
        </p:nvSpPr>
        <p:spPr>
          <a:xfrm>
            <a:off x="1943100" y="12224543"/>
            <a:ext cx="6854825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000" b="1">
                <a:solidFill>
                  <a:srgbClr val="FFFFFF"/>
                </a:solidFill>
              </a:rPr>
              <a:t>LAB LINGUE STRANIERE</a:t>
            </a:r>
          </a:p>
        </p:txBody>
      </p:sp>
      <p:pic>
        <p:nvPicPr>
          <p:cNvPr id="256" name="image10.jpg" descr="logo etwinning 10.jpg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64822" y="9826763"/>
            <a:ext cx="2429910" cy="18737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8F8F8F"/>
      </a:accent3>
      <a:accent4>
        <a:srgbClr val="707070"/>
      </a:accent4>
      <a:accent5>
        <a:srgbClr val="AAB7DA"/>
      </a:accent5>
      <a:accent6>
        <a:srgbClr val="007B2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8F8F8F"/>
      </a:accent3>
      <a:accent4>
        <a:srgbClr val="707070"/>
      </a:accent4>
      <a:accent5>
        <a:srgbClr val="AAB7DA"/>
      </a:accent5>
      <a:accent6>
        <a:srgbClr val="007B2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33</Words>
  <PresentationFormat>Personalizzato</PresentationFormat>
  <Paragraphs>15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Default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TERESA</cp:lastModifiedBy>
  <cp:revision>2</cp:revision>
  <dcterms:modified xsi:type="dcterms:W3CDTF">2015-11-11T18:36:40Z</dcterms:modified>
</cp:coreProperties>
</file>