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</p:sldIdLst>
  <p:sldSz cx="24384000" cy="13716000"/>
  <p:notesSz cx="6858000" cy="9144000"/>
  <p:defaultTextStyle>
    <a:lvl1pPr algn="ctr" defTabSz="825500">
      <a:defRPr sz="5000">
        <a:latin typeface="Helvetica Light"/>
        <a:ea typeface="Helvetica Light"/>
        <a:cs typeface="Helvetica Light"/>
        <a:sym typeface="Helvetica Light"/>
      </a:defRPr>
    </a:lvl1pPr>
    <a:lvl2pPr indent="228600" algn="ctr" defTabSz="825500">
      <a:defRPr sz="5000">
        <a:latin typeface="Helvetica Light"/>
        <a:ea typeface="Helvetica Light"/>
        <a:cs typeface="Helvetica Light"/>
        <a:sym typeface="Helvetica Light"/>
      </a:defRPr>
    </a:lvl2pPr>
    <a:lvl3pPr indent="457200" algn="ctr" defTabSz="825500">
      <a:defRPr sz="5000">
        <a:latin typeface="Helvetica Light"/>
        <a:ea typeface="Helvetica Light"/>
        <a:cs typeface="Helvetica Light"/>
        <a:sym typeface="Helvetica Light"/>
      </a:defRPr>
    </a:lvl3pPr>
    <a:lvl4pPr indent="685800" algn="ctr" defTabSz="825500">
      <a:defRPr sz="5000">
        <a:latin typeface="Helvetica Light"/>
        <a:ea typeface="Helvetica Light"/>
        <a:cs typeface="Helvetica Light"/>
        <a:sym typeface="Helvetica Light"/>
      </a:defRPr>
    </a:lvl4pPr>
    <a:lvl5pPr indent="914400" algn="ctr" defTabSz="825500">
      <a:defRPr sz="5000">
        <a:latin typeface="Helvetica Light"/>
        <a:ea typeface="Helvetica Light"/>
        <a:cs typeface="Helvetica Light"/>
        <a:sym typeface="Helvetica Light"/>
      </a:defRPr>
    </a:lvl5pPr>
    <a:lvl6pPr algn="ctr" defTabSz="825500">
      <a:defRPr sz="5000">
        <a:latin typeface="Helvetica Light"/>
        <a:ea typeface="Helvetica Light"/>
        <a:cs typeface="Helvetica Light"/>
        <a:sym typeface="Helvetica Light"/>
      </a:defRPr>
    </a:lvl6pPr>
    <a:lvl7pPr algn="ctr" defTabSz="825500">
      <a:defRPr sz="5000">
        <a:latin typeface="Helvetica Light"/>
        <a:ea typeface="Helvetica Light"/>
        <a:cs typeface="Helvetica Light"/>
        <a:sym typeface="Helvetica Light"/>
      </a:defRPr>
    </a:lvl7pPr>
    <a:lvl8pPr algn="ctr" defTabSz="825500">
      <a:defRPr sz="5000">
        <a:latin typeface="Helvetica Light"/>
        <a:ea typeface="Helvetica Light"/>
        <a:cs typeface="Helvetica Light"/>
        <a:sym typeface="Helvetica Light"/>
      </a:defRPr>
    </a:lvl8pPr>
    <a:lvl9pPr algn="ctr" defTabSz="825500">
      <a:defRPr sz="5000">
        <a:latin typeface="Helvetica Light"/>
        <a:ea typeface="Helvetica Light"/>
        <a:cs typeface="Helvetica Light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6CB"/>
          </a:solidFill>
        </a:fill>
      </a:tcStyle>
    </a:wholeTbl>
    <a:band2H>
      <a:tcTxStyle/>
      <a:tcStyle>
        <a:tcBdr/>
        <a:fill>
          <a:solidFill>
            <a:srgbClr val="E6EC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7B27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7B27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7B27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294" y="-66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3" name="Shape 4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3052762" y="6350"/>
            <a:ext cx="1639888" cy="16383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21600" y="0"/>
                </a:moveTo>
                <a:cubicBezTo>
                  <a:pt x="21600" y="5730"/>
                  <a:pt x="19324" y="11225"/>
                  <a:pt x="15273" y="15276"/>
                </a:cubicBezTo>
                <a:cubicBezTo>
                  <a:pt x="11222" y="19326"/>
                  <a:pt x="5727" y="21600"/>
                  <a:pt x="0" y="21596"/>
                </a:cubicBezTo>
                <a:cubicBezTo>
                  <a:pt x="4" y="14398"/>
                  <a:pt x="9" y="7199"/>
                  <a:pt x="13" y="0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ECF5FF">
              <a:alpha val="32940"/>
            </a:srgbClr>
          </a:solidFill>
          <a:ln w="3175" cap="rnd">
            <a:solidFill>
              <a:srgbClr val="71A7F6"/>
            </a:solidFill>
            <a:round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3" name="Shape 3"/>
          <p:cNvSpPr/>
          <p:nvPr/>
        </p:nvSpPr>
        <p:spPr>
          <a:xfrm>
            <a:off x="3384506" y="41231"/>
            <a:ext cx="3406690" cy="3406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50800" cap="rnd">
            <a:solidFill>
              <a:srgbClr val="BDE0FF"/>
            </a:solidFill>
            <a:round/>
          </a:ln>
          <a:effectLst>
            <a:outerShdw blurRad="50800" dist="50800" dir="5400000" rotWithShape="0">
              <a:srgbClr val="6F92C5">
                <a:alpha val="84997"/>
              </a:srgbClr>
            </a:outerShdw>
          </a:effectLst>
        </p:spPr>
        <p:txBody>
          <a:bodyPr lIns="0" tIns="0" rIns="0" bIns="0" anchor="ctr"/>
          <a:lstStyle/>
          <a:p>
            <a:pPr lvl="0"/>
            <a:endParaRPr/>
          </a:p>
        </p:txBody>
      </p:sp>
      <p:pic>
        <p:nvPicPr>
          <p:cNvPr id="4" name="image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390900" y="2085975"/>
            <a:ext cx="2314575" cy="230187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/>
          <p:nvPr/>
        </p:nvSpPr>
        <p:spPr>
          <a:xfrm>
            <a:off x="5073650" y="0"/>
            <a:ext cx="16262350" cy="1371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defTabSz="9144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6" name="Shape 6"/>
          <p:cNvSpPr/>
          <p:nvPr/>
        </p:nvSpPr>
        <p:spPr>
          <a:xfrm>
            <a:off x="5076824" y="0"/>
            <a:ext cx="146052" cy="1371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76200" dist="63500" dir="10799999" rotWithShape="0">
              <a:srgbClr val="4F617A">
                <a:alpha val="25000"/>
              </a:srgbClr>
            </a:outerShdw>
          </a:effectLst>
        </p:spPr>
        <p:txBody>
          <a:bodyPr lIns="0" tIns="0" rIns="0" bIns="0" anchor="ctr"/>
          <a:lstStyle/>
          <a:p>
            <a:pPr lvl="0" defTabSz="9144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53585F"/>
                </a:solidFill>
              </a:rPr>
              <a:t>Titolo Testo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/>
            </a:pPr>
            <a:r>
              <a:rPr sz="5200"/>
              <a:t>Corpo livello uno</a:t>
            </a:r>
          </a:p>
          <a:p>
            <a:pPr lvl="1">
              <a:defRPr sz="1800"/>
            </a:pPr>
            <a:r>
              <a:rPr sz="5200"/>
              <a:t>Corpo livello due</a:t>
            </a:r>
          </a:p>
          <a:p>
            <a:pPr lvl="2">
              <a:defRPr sz="1800"/>
            </a:pPr>
            <a:r>
              <a:rPr sz="5200"/>
              <a:t>Corpo livello tre</a:t>
            </a:r>
          </a:p>
          <a:p>
            <a:pPr lvl="3">
              <a:defRPr sz="1800"/>
            </a:pPr>
            <a:r>
              <a:rPr sz="5200"/>
              <a:t>Corpo livello quattro</a:t>
            </a:r>
          </a:p>
          <a:p>
            <a:pPr lvl="4">
              <a:defRPr sz="1800"/>
            </a:pPr>
            <a:r>
              <a:rPr sz="5200"/>
              <a:t>Livello 5</a:t>
            </a:r>
          </a:p>
        </p:txBody>
      </p:sp>
      <p:sp>
        <p:nvSpPr>
          <p:cNvPr id="9" name="Shape 9"/>
          <p:cNvSpPr>
            <a:spLocks noGrp="1"/>
          </p:cNvSpPr>
          <p:nvPr>
            <p:ph type="sldNum" sz="quarter" idx="2"/>
          </p:nvPr>
        </p:nvSpPr>
        <p:spPr>
          <a:xfrm>
            <a:off x="20275550" y="13025121"/>
            <a:ext cx="914400" cy="538479"/>
          </a:xfrm>
          <a:prstGeom prst="rect">
            <a:avLst/>
          </a:prstGeom>
          <a:ln w="12700">
            <a:miter lim="400000"/>
          </a:ln>
        </p:spPr>
        <p:txBody>
          <a:bodyPr lIns="91438" tIns="91438" rIns="91438" bIns="91438" anchor="b">
            <a:spAutoFit/>
          </a:bodyPr>
          <a:lstStyle>
            <a:lvl1pPr defTabSz="914400">
              <a:defRPr sz="2400">
                <a:solidFill>
                  <a:srgbClr val="608FD4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rPr/>
              <a:pPr lvl="0"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1pPr>
      <a:lvl2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2pPr>
      <a:lvl3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3pPr>
      <a:lvl4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4pPr>
      <a:lvl5pPr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5pPr>
      <a:lvl6pPr indent="4572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6pPr>
      <a:lvl7pPr indent="9144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7pPr>
      <a:lvl8pPr indent="13716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8pPr>
      <a:lvl9pPr indent="1828800" algn="ctr" defTabSz="825500">
        <a:defRPr sz="11200">
          <a:solidFill>
            <a:srgbClr val="53585F"/>
          </a:solidFill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35000" indent="-635000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1pPr>
      <a:lvl2pPr marL="2469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2pPr>
      <a:lvl3pPr marL="3104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3pPr>
      <a:lvl4pPr marL="3739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4pPr>
      <a:lvl5pPr marL="43744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5pPr>
      <a:lvl6pPr marL="48316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6pPr>
      <a:lvl7pPr marL="52888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7pPr>
      <a:lvl8pPr marL="57460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8pPr>
      <a:lvl9pPr marL="6203244" indent="-1834444" defTabSz="825500">
        <a:spcBef>
          <a:spcPts val="5900"/>
        </a:spcBef>
        <a:buSzPct val="75000"/>
        <a:buChar char="•"/>
        <a:defRPr sz="520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2286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4572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6858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914400"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ctr">
        <a:defRPr sz="24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mariellanica@gmail.com" TargetMode="External"/><Relationship Id="rId3" Type="http://schemas.openxmlformats.org/officeDocument/2006/relationships/image" Target="../media/image25.jpeg"/><Relationship Id="rId7" Type="http://schemas.openxmlformats.org/officeDocument/2006/relationships/hyperlink" Target="http://www.etwinning.ne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etwinning.indire.it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jpeg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262312" y="0"/>
            <a:ext cx="17775238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867400" y="-79375"/>
            <a:ext cx="4564063" cy="2868613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Shape 275"/>
          <p:cNvSpPr/>
          <p:nvPr/>
        </p:nvSpPr>
        <p:spPr>
          <a:xfrm>
            <a:off x="2301875" y="219075"/>
            <a:ext cx="4884738" cy="2273300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6" name="Shape 276"/>
          <p:cNvSpPr/>
          <p:nvPr/>
        </p:nvSpPr>
        <p:spPr>
          <a:xfrm>
            <a:off x="2405062" y="999331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CALENDARIO</a:t>
            </a:r>
          </a:p>
        </p:txBody>
      </p:sp>
      <p:pic>
        <p:nvPicPr>
          <p:cNvPr id="277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1219190" y="11223523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27312" y="169862"/>
            <a:ext cx="19129376" cy="133762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41550" y="3208337"/>
            <a:ext cx="5011738" cy="2828926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Shape 338"/>
          <p:cNvSpPr/>
          <p:nvPr/>
        </p:nvSpPr>
        <p:spPr>
          <a:xfrm flipH="1">
            <a:off x="6977062" y="3656012"/>
            <a:ext cx="3644901" cy="2273301"/>
          </a:xfrm>
          <a:prstGeom prst="rightArrow">
            <a:avLst>
              <a:gd name="adj1" fmla="val 34463"/>
              <a:gd name="adj2" fmla="val 47069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Shape 339"/>
          <p:cNvSpPr/>
          <p:nvPr/>
        </p:nvSpPr>
        <p:spPr>
          <a:xfrm>
            <a:off x="6764337" y="4436268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I SEMINARI</a:t>
            </a:r>
          </a:p>
        </p:txBody>
      </p:sp>
      <p:pic>
        <p:nvPicPr>
          <p:cNvPr id="340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266110" y="11054776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43" name="Shape 343"/>
          <p:cNvSpPr/>
          <p:nvPr/>
        </p:nvSpPr>
        <p:spPr>
          <a:xfrm>
            <a:off x="5110162" y="727075"/>
            <a:ext cx="9678294" cy="157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4800" b="1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rPr>
              <a:t>Seminario Territoriale eTwinning</a:t>
            </a:r>
          </a:p>
          <a:p>
            <a:pPr lvl="0" algn="l">
              <a:defRPr sz="1800"/>
            </a:pPr>
            <a:r>
              <a:rPr sz="4800" b="1">
                <a:solidFill>
                  <a:srgbClr val="164F86"/>
                </a:solidFill>
                <a:latin typeface="+mn-lt"/>
                <a:ea typeface="+mn-ea"/>
                <a:cs typeface="+mn-cs"/>
                <a:sym typeface="Helvetica"/>
              </a:rPr>
              <a:t>Giugliano, 3 novembre 2015</a:t>
            </a:r>
          </a:p>
        </p:txBody>
      </p:sp>
      <p:sp>
        <p:nvSpPr>
          <p:cNvPr id="344" name="Shape 344"/>
          <p:cNvSpPr>
            <a:spLocks noGrp="1"/>
          </p:cNvSpPr>
          <p:nvPr>
            <p:ph type="title" idx="4294967295"/>
          </p:nvPr>
        </p:nvSpPr>
        <p:spPr>
          <a:xfrm>
            <a:off x="779396" y="4368789"/>
            <a:ext cx="13792201" cy="20240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sz="10400" i="1">
                <a:solidFill>
                  <a:srgbClr val="773F9B"/>
                </a:solidFill>
              </a:rPr>
              <a:t>Grazie per l’attenzione!</a:t>
            </a:r>
          </a:p>
        </p:txBody>
      </p:sp>
      <p:grpSp>
        <p:nvGrpSpPr>
          <p:cNvPr id="349" name="Group 349"/>
          <p:cNvGrpSpPr/>
          <p:nvPr/>
        </p:nvGrpSpPr>
        <p:grpSpPr>
          <a:xfrm>
            <a:off x="279806" y="7938669"/>
            <a:ext cx="13511214" cy="5491166"/>
            <a:chOff x="0" y="0"/>
            <a:chExt cx="13511213" cy="5491164"/>
          </a:xfrm>
        </p:grpSpPr>
        <p:sp>
          <p:nvSpPr>
            <p:cNvPr id="345" name="Shape 345"/>
            <p:cNvSpPr/>
            <p:nvPr/>
          </p:nvSpPr>
          <p:spPr>
            <a:xfrm>
              <a:off x="2019219" y="5204536"/>
              <a:ext cx="11491995" cy="1"/>
            </a:xfrm>
            <a:prstGeom prst="line">
              <a:avLst/>
            </a:prstGeom>
            <a:noFill/>
            <a:ln w="215900" cap="flat">
              <a:solidFill>
                <a:srgbClr val="B36AE2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l"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grpSp>
          <p:nvGrpSpPr>
            <p:cNvPr id="348" name="Group 348"/>
            <p:cNvGrpSpPr/>
            <p:nvPr/>
          </p:nvGrpSpPr>
          <p:grpSpPr>
            <a:xfrm>
              <a:off x="-1" y="-1"/>
              <a:ext cx="5414549" cy="5491166"/>
              <a:chOff x="0" y="0"/>
              <a:chExt cx="5414547" cy="5491164"/>
            </a:xfrm>
          </p:grpSpPr>
          <p:pic>
            <p:nvPicPr>
              <p:cNvPr id="346" name="image.jpeg"/>
              <p:cNvPicPr/>
              <p:nvPr/>
            </p:nvPicPr>
            <p:blipFill>
              <a:blip r:embed="rId4" cstate="print">
                <a:extLst/>
              </a:blip>
              <a:stretch>
                <a:fillRect/>
              </a:stretch>
            </p:blipFill>
            <p:spPr>
              <a:xfrm>
                <a:off x="127007" y="88911"/>
                <a:ext cx="5160534" cy="516092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347" name="image.png"/>
              <p:cNvPicPr/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-1" y="-1"/>
                <a:ext cx="5414549" cy="549116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350" name="Shape 350"/>
          <p:cNvSpPr/>
          <p:nvPr/>
        </p:nvSpPr>
        <p:spPr>
          <a:xfrm>
            <a:off x="909642" y="6222999"/>
            <a:ext cx="14235114" cy="1270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defRPr sz="1800"/>
            </a:pPr>
            <a:r>
              <a:rPr sz="3800" i="1">
                <a:solidFill>
                  <a:srgbClr val="0365C0"/>
                </a:solidFill>
              </a:rPr>
              <a:t>a cura di </a:t>
            </a:r>
            <a:r>
              <a:rPr sz="3800" b="1" i="1">
                <a:solidFill>
                  <a:srgbClr val="0365C0"/>
                </a:solidFill>
                <a:latin typeface="+mn-lt"/>
                <a:ea typeface="+mn-ea"/>
                <a:cs typeface="+mn-cs"/>
                <a:sym typeface="Helvetica"/>
              </a:rPr>
              <a:t>Maria Nica</a:t>
            </a:r>
          </a:p>
          <a:p>
            <a:pPr lvl="0" algn="l">
              <a:defRPr sz="1800"/>
            </a:pPr>
            <a:r>
              <a:rPr sz="3800" i="1">
                <a:solidFill>
                  <a:srgbClr val="0365C0"/>
                </a:solidFill>
              </a:rPr>
              <a:t>Ambasciatrice eTwinning Campania</a:t>
            </a:r>
          </a:p>
        </p:txBody>
      </p:sp>
      <p:sp>
        <p:nvSpPr>
          <p:cNvPr id="351" name="Shape 351"/>
          <p:cNvSpPr/>
          <p:nvPr/>
        </p:nvSpPr>
        <p:spPr>
          <a:xfrm>
            <a:off x="14700250" y="10367962"/>
            <a:ext cx="8229600" cy="233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939800" lvl="0" indent="-939800" algn="l">
              <a:buClr>
                <a:srgbClr val="000000"/>
              </a:buClr>
              <a:buSzPct val="75000"/>
              <a:buChar char="•"/>
              <a:defRPr sz="1800"/>
            </a:pPr>
            <a:r>
              <a:rPr sz="3700">
                <a:hlinkClick r:id="rId6"/>
              </a:rPr>
              <a:t>www.etwinning.indire.it</a:t>
            </a:r>
            <a:r>
              <a:rPr sz="3700"/>
              <a:t> </a:t>
            </a:r>
          </a:p>
          <a:p>
            <a:pPr marL="939800" lvl="0" indent="-939800" algn="l">
              <a:buClr>
                <a:srgbClr val="000000"/>
              </a:buClr>
              <a:buSzPct val="75000"/>
              <a:buChar char="•"/>
              <a:defRPr sz="1800"/>
            </a:pPr>
            <a:r>
              <a:rPr sz="3700">
                <a:hlinkClick r:id="rId7"/>
              </a:rPr>
              <a:t>www.etwinning.net</a:t>
            </a:r>
            <a:endParaRPr sz="3700"/>
          </a:p>
          <a:p>
            <a:pPr marL="939800" lvl="0" indent="-939800" algn="l">
              <a:buClr>
                <a:srgbClr val="000000"/>
              </a:buClr>
              <a:buSzPct val="75000"/>
              <a:buChar char="•"/>
              <a:defRPr sz="1800"/>
            </a:pPr>
            <a:r>
              <a:rPr sz="3700"/>
              <a:t>facebook: etwinning Campania</a:t>
            </a:r>
          </a:p>
          <a:p>
            <a:pPr marL="939800" lvl="0" indent="-939800" algn="l">
              <a:buClr>
                <a:srgbClr val="000000"/>
              </a:buClr>
              <a:buSzPct val="75000"/>
              <a:buChar char="•"/>
              <a:defRPr sz="1800"/>
            </a:pPr>
            <a:r>
              <a:rPr sz="3700">
                <a:hlinkClick r:id="rId8"/>
              </a:rPr>
              <a:t>mariellanica@gmail.com</a:t>
            </a:r>
          </a:p>
        </p:txBody>
      </p:sp>
      <p:pic>
        <p:nvPicPr>
          <p:cNvPr id="352" name="image10.jpg" descr="logo etwinning 10.jp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53875" y="1259438"/>
            <a:ext cx="2766782" cy="21335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3" presetClass="entr" presetSubtype="16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3" presetClass="entr" presetSubtype="16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" grpId="3" animBg="1" advAuto="0"/>
      <p:bldP spid="349" grpId="1" animBg="1" advAuto="0"/>
      <p:bldP spid="350" grpId="2" animBg="1" advAuto="0"/>
      <p:bldP spid="351" grpId="4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78075" y="0"/>
            <a:ext cx="20727988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452937" y="2719387"/>
            <a:ext cx="6405563" cy="5695951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Shape 282"/>
          <p:cNvSpPr/>
          <p:nvPr/>
        </p:nvSpPr>
        <p:spPr>
          <a:xfrm>
            <a:off x="1438275" y="3187700"/>
            <a:ext cx="4884738" cy="2273300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1398587" y="3969543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rPr>
              <a:t>PERCHE’</a:t>
            </a:r>
          </a:p>
        </p:txBody>
      </p:sp>
      <p:pic>
        <p:nvPicPr>
          <p:cNvPr id="284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9081723" y="4462400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157537" y="0"/>
            <a:ext cx="19861213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511925" y="-403225"/>
            <a:ext cx="4192588" cy="3292475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Shape 289"/>
          <p:cNvSpPr/>
          <p:nvPr/>
        </p:nvSpPr>
        <p:spPr>
          <a:xfrm>
            <a:off x="1468437" y="106362"/>
            <a:ext cx="4886326" cy="2273301"/>
          </a:xfrm>
          <a:prstGeom prst="rightArrow">
            <a:avLst>
              <a:gd name="adj1" fmla="val 34463"/>
              <a:gd name="adj2" fmla="val 47099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0" name="Shape 290"/>
          <p:cNvSpPr/>
          <p:nvPr/>
        </p:nvSpPr>
        <p:spPr>
          <a:xfrm>
            <a:off x="1603375" y="888206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IL PERCORSO</a:t>
            </a:r>
          </a:p>
        </p:txBody>
      </p:sp>
      <p:pic>
        <p:nvPicPr>
          <p:cNvPr id="291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603605" y="10661032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59628" y="110969"/>
            <a:ext cx="24503256" cy="133319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002837" y="1038225"/>
            <a:ext cx="5268913" cy="3122613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Shape 296"/>
          <p:cNvSpPr/>
          <p:nvPr/>
        </p:nvSpPr>
        <p:spPr>
          <a:xfrm>
            <a:off x="6861175" y="1584325"/>
            <a:ext cx="4884738" cy="2273300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7" name="Shape 297"/>
          <p:cNvSpPr/>
          <p:nvPr/>
        </p:nvSpPr>
        <p:spPr>
          <a:xfrm>
            <a:off x="6869112" y="2365374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IL FORUM</a:t>
            </a:r>
          </a:p>
        </p:txBody>
      </p:sp>
      <p:pic>
        <p:nvPicPr>
          <p:cNvPr id="298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713225" y="7623579"/>
            <a:ext cx="2865839" cy="22099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86000" y="0"/>
            <a:ext cx="19812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893550" y="279400"/>
            <a:ext cx="5580063" cy="3028950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Shape 303"/>
          <p:cNvSpPr/>
          <p:nvPr/>
        </p:nvSpPr>
        <p:spPr>
          <a:xfrm>
            <a:off x="7513637" y="722312"/>
            <a:ext cx="4884738" cy="2273301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4" name="Shape 304"/>
          <p:cNvSpPr/>
          <p:nvPr/>
        </p:nvSpPr>
        <p:spPr>
          <a:xfrm>
            <a:off x="7859712" y="1502568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>
              <a:defRPr sz="1800"/>
            </a:pPr>
            <a:r>
              <a: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rPr>
              <a:t>LE ATTIVITA’</a:t>
            </a:r>
          </a:p>
        </p:txBody>
      </p:sp>
      <p:pic>
        <p:nvPicPr>
          <p:cNvPr id="305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069377" y="10407911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73462" y="0"/>
            <a:ext cx="17551401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160375" y="-295275"/>
            <a:ext cx="5445125" cy="3013075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Shape 310"/>
          <p:cNvSpPr/>
          <p:nvPr/>
        </p:nvSpPr>
        <p:spPr>
          <a:xfrm>
            <a:off x="9156700" y="74612"/>
            <a:ext cx="4884738" cy="2273301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1" name="Shape 311"/>
          <p:cNvSpPr/>
          <p:nvPr/>
        </p:nvSpPr>
        <p:spPr>
          <a:xfrm>
            <a:off x="9259887" y="856456"/>
            <a:ext cx="41910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I DOCUMENTI</a:t>
            </a:r>
          </a:p>
        </p:txBody>
      </p:sp>
      <p:pic>
        <p:nvPicPr>
          <p:cNvPr id="312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935065" y="3714264"/>
            <a:ext cx="2865840" cy="22099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27312" y="0"/>
            <a:ext cx="19129376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854112" y="1587"/>
            <a:ext cx="6056313" cy="3492501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Shape 317"/>
          <p:cNvSpPr/>
          <p:nvPr/>
        </p:nvSpPr>
        <p:spPr>
          <a:xfrm>
            <a:off x="6189662" y="611187"/>
            <a:ext cx="8048626" cy="2273301"/>
          </a:xfrm>
          <a:prstGeom prst="rightArrow">
            <a:avLst>
              <a:gd name="adj1" fmla="val 34463"/>
              <a:gd name="adj2" fmla="val 47076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8" name="Shape 318"/>
          <p:cNvSpPr/>
          <p:nvPr/>
        </p:nvSpPr>
        <p:spPr>
          <a:xfrm>
            <a:off x="6340475" y="1393031"/>
            <a:ext cx="755173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IL LAVORO COLLABORATIVO</a:t>
            </a:r>
          </a:p>
        </p:txBody>
      </p:sp>
      <p:pic>
        <p:nvPicPr>
          <p:cNvPr id="319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372574" y="6695468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21000" y="184150"/>
            <a:ext cx="18542000" cy="1334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86062" y="2370137"/>
            <a:ext cx="8083551" cy="4275138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Shape 324"/>
          <p:cNvSpPr/>
          <p:nvPr/>
        </p:nvSpPr>
        <p:spPr>
          <a:xfrm flipH="1">
            <a:off x="11247437" y="2906712"/>
            <a:ext cx="4884738" cy="2273301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25" name="Shape 325"/>
          <p:cNvSpPr/>
          <p:nvPr/>
        </p:nvSpPr>
        <p:spPr>
          <a:xfrm>
            <a:off x="11758612" y="3688556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I WORKSHOP</a:t>
            </a:r>
          </a:p>
        </p:txBody>
      </p:sp>
      <p:pic>
        <p:nvPicPr>
          <p:cNvPr id="326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634885" y="10942277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image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09538" y="0"/>
            <a:ext cx="24384001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9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51050" y="184150"/>
            <a:ext cx="20281900" cy="1334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74800" y="3579812"/>
            <a:ext cx="5475288" cy="3317876"/>
          </a:xfrm>
          <a:prstGeom prst="rect">
            <a:avLst/>
          </a:prstGeom>
          <a:ln w="12700">
            <a:miter lim="400000"/>
          </a:ln>
        </p:spPr>
      </p:pic>
      <p:sp>
        <p:nvSpPr>
          <p:cNvPr id="331" name="Shape 331"/>
          <p:cNvSpPr/>
          <p:nvPr/>
        </p:nvSpPr>
        <p:spPr>
          <a:xfrm flipH="1">
            <a:off x="6845300" y="4102100"/>
            <a:ext cx="4884738" cy="2273300"/>
          </a:xfrm>
          <a:prstGeom prst="rightArrow">
            <a:avLst>
              <a:gd name="adj1" fmla="val 34463"/>
              <a:gd name="adj2" fmla="val 47083"/>
            </a:avLst>
          </a:prstGeom>
          <a:solidFill>
            <a:srgbClr val="B36AE2"/>
          </a:solidFill>
          <a:ln w="12700">
            <a:miter lim="400000"/>
          </a:ln>
          <a:effectLst>
            <a:outerShdw blurRad="38100" dist="25400" dir="5400000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Shape 332"/>
          <p:cNvSpPr/>
          <p:nvPr/>
        </p:nvSpPr>
        <p:spPr>
          <a:xfrm>
            <a:off x="7191375" y="4883943"/>
            <a:ext cx="4192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 b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000" b="1">
                <a:solidFill>
                  <a:srgbClr val="FFFFFF"/>
                </a:solidFill>
              </a:rPr>
              <a:t>I GRUPPI</a:t>
            </a:r>
          </a:p>
        </p:txBody>
      </p:sp>
      <p:pic>
        <p:nvPicPr>
          <p:cNvPr id="333" name="image10.jpg" descr="logo etwinning 10.jp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097363" y="10829779"/>
            <a:ext cx="2865840" cy="22099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dissolve/>
  </p:transition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7DA"/>
      </a:accent5>
      <a:accent6>
        <a:srgbClr val="007B2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7DA"/>
      </a:accent5>
      <a:accent6>
        <a:srgbClr val="007B2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48</Words>
  <PresentationFormat>Personalizzato</PresentationFormat>
  <Paragraphs>19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Default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Grazie per l’attenzione!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TERESA</cp:lastModifiedBy>
  <cp:revision>2</cp:revision>
  <dcterms:modified xsi:type="dcterms:W3CDTF">2015-11-11T18:36:31Z</dcterms:modified>
</cp:coreProperties>
</file>